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91"/>
  </p:notesMasterIdLst>
  <p:sldIdLst>
    <p:sldId id="256" r:id="rId2"/>
    <p:sldId id="260" r:id="rId3"/>
    <p:sldId id="264" r:id="rId4"/>
    <p:sldId id="339" r:id="rId5"/>
    <p:sldId id="261" r:id="rId6"/>
    <p:sldId id="295" r:id="rId7"/>
    <p:sldId id="340" r:id="rId8"/>
    <p:sldId id="343" r:id="rId9"/>
    <p:sldId id="344" r:id="rId10"/>
    <p:sldId id="257" r:id="rId11"/>
    <p:sldId id="258" r:id="rId12"/>
    <p:sldId id="259" r:id="rId13"/>
    <p:sldId id="273" r:id="rId14"/>
    <p:sldId id="262" r:id="rId15"/>
    <p:sldId id="263" r:id="rId16"/>
    <p:sldId id="338" r:id="rId17"/>
    <p:sldId id="341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337" r:id="rId27"/>
    <p:sldId id="274" r:id="rId28"/>
    <p:sldId id="275" r:id="rId29"/>
    <p:sldId id="276" r:id="rId30"/>
    <p:sldId id="296" r:id="rId31"/>
    <p:sldId id="297" r:id="rId32"/>
    <p:sldId id="342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</p:sldIdLst>
  <p:sldSz cx="9144000" cy="5143500" type="screen16x9"/>
  <p:notesSz cx="6858000" cy="9144000"/>
  <p:embeddedFontLst>
    <p:embeddedFont>
      <p:font typeface="Abel" panose="02000506030000020004" pitchFamily="2" charset="0"/>
      <p:regular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Montserrat" pitchFamily="2" charset="77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FBB1E-8D0F-47C8-9B34-97338C78E053}">
  <a:tblStyle styleId="{782FBB1E-8D0F-47C8-9B34-97338C78E0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3463F9-D5CF-43F4-B926-AF2557A210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94648"/>
  </p:normalViewPr>
  <p:slideViewPr>
    <p:cSldViewPr snapToGrid="0" snapToObjects="1">
      <p:cViewPr varScale="1">
        <p:scale>
          <a:sx n="140" d="100"/>
          <a:sy n="140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90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6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Really got me thinking – background as an academic researcher, communications professional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83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32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58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1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89907d37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89907d37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9907d37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89907d37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89907d3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89907d3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6674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89907d37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89907d37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9907d3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9907d37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89907d37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89907d37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89907d3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89907d3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89907d37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89907d37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89907d37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89907d37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89907d37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89907d37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50c48bf8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50c48bf8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 machine learning 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61859e5e3d_1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61859e5e3d_1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251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359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084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080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66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307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701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87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0933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007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79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302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134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180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1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932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9932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42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856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16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5804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02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463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9249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1920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951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89907d37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89907d37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4988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9907d37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89907d37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3510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89907d3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89907d3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03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4733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89907d37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89907d37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725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9907d3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9907d37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259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89907d37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89907d37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965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89907d3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89907d3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15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89907d37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89907d37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6908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89907d37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89907d37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9802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89907d37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89907d37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188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891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50c48bf8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50c48bf8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213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7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8000">
              <a:schemeClr val="accent5"/>
            </a:gs>
            <a:gs pos="82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11" name="Google Shape;11;p2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CAPTION_ONLY_1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rgbClr val="FFF7ED"/>
                </a:solidFill>
              </a:defRPr>
            </a:lvl1pPr>
            <a:lvl2pPr lvl="1" rtl="0">
              <a:buNone/>
              <a:defRPr>
                <a:solidFill>
                  <a:srgbClr val="FFF7ED"/>
                </a:solidFill>
              </a:defRPr>
            </a:lvl2pPr>
            <a:lvl3pPr lvl="2" rtl="0">
              <a:buNone/>
              <a:defRPr>
                <a:solidFill>
                  <a:srgbClr val="FFF7ED"/>
                </a:solidFill>
              </a:defRPr>
            </a:lvl3pPr>
            <a:lvl4pPr lvl="3" rtl="0">
              <a:buNone/>
              <a:defRPr>
                <a:solidFill>
                  <a:srgbClr val="FFF7ED"/>
                </a:solidFill>
              </a:defRPr>
            </a:lvl4pPr>
            <a:lvl5pPr lvl="4" rtl="0">
              <a:buNone/>
              <a:defRPr>
                <a:solidFill>
                  <a:srgbClr val="FFF7ED"/>
                </a:solidFill>
              </a:defRPr>
            </a:lvl5pPr>
            <a:lvl6pPr lvl="5" rtl="0">
              <a:buNone/>
              <a:defRPr>
                <a:solidFill>
                  <a:srgbClr val="FFF7ED"/>
                </a:solidFill>
              </a:defRPr>
            </a:lvl6pPr>
            <a:lvl7pPr lvl="6" rtl="0">
              <a:buNone/>
              <a:defRPr>
                <a:solidFill>
                  <a:srgbClr val="FFF7ED"/>
                </a:solidFill>
              </a:defRPr>
            </a:lvl7pPr>
            <a:lvl8pPr lvl="7" rtl="0">
              <a:buNone/>
              <a:defRPr>
                <a:solidFill>
                  <a:srgbClr val="FFF7ED"/>
                </a:solidFill>
              </a:defRPr>
            </a:lvl8pPr>
            <a:lvl9pPr lvl="8" rtl="0">
              <a:buNone/>
              <a:defRPr>
                <a:solidFill>
                  <a:srgbClr val="FFF7E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5440625" y="1403825"/>
            <a:ext cx="3705857" cy="3739681"/>
          </a:xfrm>
          <a:custGeom>
            <a:avLst/>
            <a:gdLst/>
            <a:ahLst/>
            <a:cxnLst/>
            <a:rect l="l" t="t" r="r" b="b"/>
            <a:pathLst>
              <a:path w="49961" h="50417" extrusionOk="0">
                <a:moveTo>
                  <a:pt x="49762" y="1"/>
                </a:moveTo>
                <a:lnTo>
                  <a:pt x="49722" y="21"/>
                </a:lnTo>
                <a:lnTo>
                  <a:pt x="49703" y="41"/>
                </a:lnTo>
                <a:lnTo>
                  <a:pt x="49683" y="100"/>
                </a:lnTo>
                <a:lnTo>
                  <a:pt x="49683" y="140"/>
                </a:lnTo>
                <a:lnTo>
                  <a:pt x="49703" y="179"/>
                </a:lnTo>
                <a:lnTo>
                  <a:pt x="49722" y="199"/>
                </a:lnTo>
                <a:lnTo>
                  <a:pt x="49802" y="199"/>
                </a:lnTo>
                <a:lnTo>
                  <a:pt x="49842" y="179"/>
                </a:lnTo>
                <a:lnTo>
                  <a:pt x="49861" y="140"/>
                </a:lnTo>
                <a:lnTo>
                  <a:pt x="49861" y="100"/>
                </a:lnTo>
                <a:lnTo>
                  <a:pt x="49861" y="60"/>
                </a:lnTo>
                <a:lnTo>
                  <a:pt x="49842" y="21"/>
                </a:lnTo>
                <a:lnTo>
                  <a:pt x="49802" y="1"/>
                </a:lnTo>
                <a:close/>
                <a:moveTo>
                  <a:pt x="48314" y="1489"/>
                </a:moveTo>
                <a:lnTo>
                  <a:pt x="48274" y="1509"/>
                </a:lnTo>
                <a:lnTo>
                  <a:pt x="48234" y="1548"/>
                </a:lnTo>
                <a:lnTo>
                  <a:pt x="48215" y="1588"/>
                </a:lnTo>
                <a:lnTo>
                  <a:pt x="48234" y="1628"/>
                </a:lnTo>
                <a:lnTo>
                  <a:pt x="48234" y="1667"/>
                </a:lnTo>
                <a:lnTo>
                  <a:pt x="48274" y="1687"/>
                </a:lnTo>
                <a:lnTo>
                  <a:pt x="48314" y="1707"/>
                </a:lnTo>
                <a:lnTo>
                  <a:pt x="48353" y="1687"/>
                </a:lnTo>
                <a:lnTo>
                  <a:pt x="48393" y="1667"/>
                </a:lnTo>
                <a:lnTo>
                  <a:pt x="48393" y="1628"/>
                </a:lnTo>
                <a:lnTo>
                  <a:pt x="48413" y="1588"/>
                </a:lnTo>
                <a:lnTo>
                  <a:pt x="48413" y="1548"/>
                </a:lnTo>
                <a:lnTo>
                  <a:pt x="48393" y="1529"/>
                </a:lnTo>
                <a:lnTo>
                  <a:pt x="48353" y="1489"/>
                </a:lnTo>
                <a:close/>
                <a:moveTo>
                  <a:pt x="46846" y="2957"/>
                </a:moveTo>
                <a:lnTo>
                  <a:pt x="46806" y="2977"/>
                </a:lnTo>
                <a:lnTo>
                  <a:pt x="46766" y="3017"/>
                </a:lnTo>
                <a:lnTo>
                  <a:pt x="46746" y="3056"/>
                </a:lnTo>
                <a:lnTo>
                  <a:pt x="46766" y="3076"/>
                </a:lnTo>
                <a:lnTo>
                  <a:pt x="46766" y="3116"/>
                </a:lnTo>
                <a:lnTo>
                  <a:pt x="46806" y="3136"/>
                </a:lnTo>
                <a:lnTo>
                  <a:pt x="46846" y="3156"/>
                </a:lnTo>
                <a:lnTo>
                  <a:pt x="46885" y="3136"/>
                </a:lnTo>
                <a:lnTo>
                  <a:pt x="46925" y="3116"/>
                </a:lnTo>
                <a:lnTo>
                  <a:pt x="46945" y="3076"/>
                </a:lnTo>
                <a:lnTo>
                  <a:pt x="46945" y="3036"/>
                </a:lnTo>
                <a:lnTo>
                  <a:pt x="46945" y="3017"/>
                </a:lnTo>
                <a:lnTo>
                  <a:pt x="46925" y="2977"/>
                </a:lnTo>
                <a:lnTo>
                  <a:pt x="46885" y="2957"/>
                </a:lnTo>
                <a:close/>
                <a:moveTo>
                  <a:pt x="49603" y="2898"/>
                </a:moveTo>
                <a:lnTo>
                  <a:pt x="49524" y="2917"/>
                </a:lnTo>
                <a:lnTo>
                  <a:pt x="49465" y="2977"/>
                </a:lnTo>
                <a:lnTo>
                  <a:pt x="49425" y="3036"/>
                </a:lnTo>
                <a:lnTo>
                  <a:pt x="49425" y="3116"/>
                </a:lnTo>
                <a:lnTo>
                  <a:pt x="49425" y="3175"/>
                </a:lnTo>
                <a:lnTo>
                  <a:pt x="49465" y="3235"/>
                </a:lnTo>
                <a:lnTo>
                  <a:pt x="49524" y="3275"/>
                </a:lnTo>
                <a:lnTo>
                  <a:pt x="49603" y="3294"/>
                </a:lnTo>
                <a:lnTo>
                  <a:pt x="49683" y="3275"/>
                </a:lnTo>
                <a:lnTo>
                  <a:pt x="49742" y="3235"/>
                </a:lnTo>
                <a:lnTo>
                  <a:pt x="49762" y="3175"/>
                </a:lnTo>
                <a:lnTo>
                  <a:pt x="49762" y="3116"/>
                </a:lnTo>
                <a:lnTo>
                  <a:pt x="49762" y="3036"/>
                </a:lnTo>
                <a:lnTo>
                  <a:pt x="49722" y="2977"/>
                </a:lnTo>
                <a:lnTo>
                  <a:pt x="49683" y="2937"/>
                </a:lnTo>
                <a:lnTo>
                  <a:pt x="49603" y="2898"/>
                </a:lnTo>
                <a:close/>
                <a:moveTo>
                  <a:pt x="45338" y="4405"/>
                </a:moveTo>
                <a:lnTo>
                  <a:pt x="45298" y="4425"/>
                </a:lnTo>
                <a:lnTo>
                  <a:pt x="45278" y="4465"/>
                </a:lnTo>
                <a:lnTo>
                  <a:pt x="45278" y="4485"/>
                </a:lnTo>
                <a:lnTo>
                  <a:pt x="45278" y="4525"/>
                </a:lnTo>
                <a:lnTo>
                  <a:pt x="45298" y="4564"/>
                </a:lnTo>
                <a:lnTo>
                  <a:pt x="45338" y="4584"/>
                </a:lnTo>
                <a:lnTo>
                  <a:pt x="45377" y="4604"/>
                </a:lnTo>
                <a:lnTo>
                  <a:pt x="45397" y="4584"/>
                </a:lnTo>
                <a:lnTo>
                  <a:pt x="45437" y="4564"/>
                </a:lnTo>
                <a:lnTo>
                  <a:pt x="45457" y="4544"/>
                </a:lnTo>
                <a:lnTo>
                  <a:pt x="45457" y="4505"/>
                </a:lnTo>
                <a:lnTo>
                  <a:pt x="45457" y="4465"/>
                </a:lnTo>
                <a:lnTo>
                  <a:pt x="45437" y="4425"/>
                </a:lnTo>
                <a:lnTo>
                  <a:pt x="45397" y="4405"/>
                </a:lnTo>
                <a:close/>
                <a:moveTo>
                  <a:pt x="48115" y="4366"/>
                </a:moveTo>
                <a:lnTo>
                  <a:pt x="48036" y="4386"/>
                </a:lnTo>
                <a:lnTo>
                  <a:pt x="47976" y="4445"/>
                </a:lnTo>
                <a:lnTo>
                  <a:pt x="47937" y="4505"/>
                </a:lnTo>
                <a:lnTo>
                  <a:pt x="47937" y="4564"/>
                </a:lnTo>
                <a:lnTo>
                  <a:pt x="47937" y="4644"/>
                </a:lnTo>
                <a:lnTo>
                  <a:pt x="47976" y="4683"/>
                </a:lnTo>
                <a:lnTo>
                  <a:pt x="48036" y="4723"/>
                </a:lnTo>
                <a:lnTo>
                  <a:pt x="48115" y="4743"/>
                </a:lnTo>
                <a:lnTo>
                  <a:pt x="48195" y="4723"/>
                </a:lnTo>
                <a:lnTo>
                  <a:pt x="48234" y="4683"/>
                </a:lnTo>
                <a:lnTo>
                  <a:pt x="48274" y="4624"/>
                </a:lnTo>
                <a:lnTo>
                  <a:pt x="48274" y="4564"/>
                </a:lnTo>
                <a:lnTo>
                  <a:pt x="48274" y="4505"/>
                </a:lnTo>
                <a:lnTo>
                  <a:pt x="48234" y="4445"/>
                </a:lnTo>
                <a:lnTo>
                  <a:pt x="48175" y="4386"/>
                </a:lnTo>
                <a:lnTo>
                  <a:pt x="48115" y="4366"/>
                </a:lnTo>
                <a:close/>
                <a:moveTo>
                  <a:pt x="43889" y="5894"/>
                </a:moveTo>
                <a:lnTo>
                  <a:pt x="43850" y="5913"/>
                </a:lnTo>
                <a:lnTo>
                  <a:pt x="43830" y="5953"/>
                </a:lnTo>
                <a:lnTo>
                  <a:pt x="43830" y="5973"/>
                </a:lnTo>
                <a:lnTo>
                  <a:pt x="43830" y="6013"/>
                </a:lnTo>
                <a:lnTo>
                  <a:pt x="43850" y="6052"/>
                </a:lnTo>
                <a:lnTo>
                  <a:pt x="43889" y="6072"/>
                </a:lnTo>
                <a:lnTo>
                  <a:pt x="43929" y="6092"/>
                </a:lnTo>
                <a:lnTo>
                  <a:pt x="43949" y="6072"/>
                </a:lnTo>
                <a:lnTo>
                  <a:pt x="43988" y="6052"/>
                </a:lnTo>
                <a:lnTo>
                  <a:pt x="44008" y="6032"/>
                </a:lnTo>
                <a:lnTo>
                  <a:pt x="44008" y="5993"/>
                </a:lnTo>
                <a:lnTo>
                  <a:pt x="44008" y="5953"/>
                </a:lnTo>
                <a:lnTo>
                  <a:pt x="43988" y="5913"/>
                </a:lnTo>
                <a:lnTo>
                  <a:pt x="43949" y="5894"/>
                </a:lnTo>
                <a:close/>
                <a:moveTo>
                  <a:pt x="46607" y="5814"/>
                </a:moveTo>
                <a:lnTo>
                  <a:pt x="46548" y="5834"/>
                </a:lnTo>
                <a:lnTo>
                  <a:pt x="46488" y="5874"/>
                </a:lnTo>
                <a:lnTo>
                  <a:pt x="46449" y="5933"/>
                </a:lnTo>
                <a:lnTo>
                  <a:pt x="46449" y="5993"/>
                </a:lnTo>
                <a:lnTo>
                  <a:pt x="46449" y="6072"/>
                </a:lnTo>
                <a:lnTo>
                  <a:pt x="46488" y="6132"/>
                </a:lnTo>
                <a:lnTo>
                  <a:pt x="46548" y="6171"/>
                </a:lnTo>
                <a:lnTo>
                  <a:pt x="46627" y="6191"/>
                </a:lnTo>
                <a:lnTo>
                  <a:pt x="46687" y="6171"/>
                </a:lnTo>
                <a:lnTo>
                  <a:pt x="46746" y="6132"/>
                </a:lnTo>
                <a:lnTo>
                  <a:pt x="46786" y="6072"/>
                </a:lnTo>
                <a:lnTo>
                  <a:pt x="46786" y="6013"/>
                </a:lnTo>
                <a:lnTo>
                  <a:pt x="46786" y="5933"/>
                </a:lnTo>
                <a:lnTo>
                  <a:pt x="46746" y="5874"/>
                </a:lnTo>
                <a:lnTo>
                  <a:pt x="46687" y="5834"/>
                </a:lnTo>
                <a:lnTo>
                  <a:pt x="46607" y="5814"/>
                </a:lnTo>
                <a:close/>
                <a:moveTo>
                  <a:pt x="49167" y="5874"/>
                </a:moveTo>
                <a:lnTo>
                  <a:pt x="49127" y="5894"/>
                </a:lnTo>
                <a:lnTo>
                  <a:pt x="49088" y="5933"/>
                </a:lnTo>
                <a:lnTo>
                  <a:pt x="49048" y="6013"/>
                </a:lnTo>
                <a:lnTo>
                  <a:pt x="49028" y="6112"/>
                </a:lnTo>
                <a:lnTo>
                  <a:pt x="49028" y="6211"/>
                </a:lnTo>
                <a:lnTo>
                  <a:pt x="49088" y="6310"/>
                </a:lnTo>
                <a:lnTo>
                  <a:pt x="49127" y="6330"/>
                </a:lnTo>
                <a:lnTo>
                  <a:pt x="49167" y="6370"/>
                </a:lnTo>
                <a:lnTo>
                  <a:pt x="49226" y="6390"/>
                </a:lnTo>
                <a:lnTo>
                  <a:pt x="49345" y="6390"/>
                </a:lnTo>
                <a:lnTo>
                  <a:pt x="49405" y="6370"/>
                </a:lnTo>
                <a:lnTo>
                  <a:pt x="49465" y="6310"/>
                </a:lnTo>
                <a:lnTo>
                  <a:pt x="49524" y="6211"/>
                </a:lnTo>
                <a:lnTo>
                  <a:pt x="49524" y="6112"/>
                </a:lnTo>
                <a:lnTo>
                  <a:pt x="49524" y="6013"/>
                </a:lnTo>
                <a:lnTo>
                  <a:pt x="49465" y="5933"/>
                </a:lnTo>
                <a:lnTo>
                  <a:pt x="49425" y="5913"/>
                </a:lnTo>
                <a:lnTo>
                  <a:pt x="49385" y="5874"/>
                </a:lnTo>
                <a:close/>
                <a:moveTo>
                  <a:pt x="42441" y="7362"/>
                </a:moveTo>
                <a:lnTo>
                  <a:pt x="42401" y="7382"/>
                </a:lnTo>
                <a:lnTo>
                  <a:pt x="42381" y="7401"/>
                </a:lnTo>
                <a:lnTo>
                  <a:pt x="42361" y="7421"/>
                </a:lnTo>
                <a:lnTo>
                  <a:pt x="42361" y="7461"/>
                </a:lnTo>
                <a:lnTo>
                  <a:pt x="42361" y="7501"/>
                </a:lnTo>
                <a:lnTo>
                  <a:pt x="42381" y="7520"/>
                </a:lnTo>
                <a:lnTo>
                  <a:pt x="42421" y="7540"/>
                </a:lnTo>
                <a:lnTo>
                  <a:pt x="42500" y="7540"/>
                </a:lnTo>
                <a:lnTo>
                  <a:pt x="42520" y="7520"/>
                </a:lnTo>
                <a:lnTo>
                  <a:pt x="42540" y="7481"/>
                </a:lnTo>
                <a:lnTo>
                  <a:pt x="42540" y="7441"/>
                </a:lnTo>
                <a:lnTo>
                  <a:pt x="42540" y="7401"/>
                </a:lnTo>
                <a:lnTo>
                  <a:pt x="42520" y="7382"/>
                </a:lnTo>
                <a:lnTo>
                  <a:pt x="42481" y="7362"/>
                </a:lnTo>
                <a:close/>
                <a:moveTo>
                  <a:pt x="45179" y="7342"/>
                </a:moveTo>
                <a:lnTo>
                  <a:pt x="45100" y="7362"/>
                </a:lnTo>
                <a:lnTo>
                  <a:pt x="45040" y="7401"/>
                </a:lnTo>
                <a:lnTo>
                  <a:pt x="45020" y="7461"/>
                </a:lnTo>
                <a:lnTo>
                  <a:pt x="45000" y="7540"/>
                </a:lnTo>
                <a:lnTo>
                  <a:pt x="45000" y="7600"/>
                </a:lnTo>
                <a:lnTo>
                  <a:pt x="45040" y="7659"/>
                </a:lnTo>
                <a:lnTo>
                  <a:pt x="45100" y="7679"/>
                </a:lnTo>
                <a:lnTo>
                  <a:pt x="45179" y="7699"/>
                </a:lnTo>
                <a:lnTo>
                  <a:pt x="45258" y="7679"/>
                </a:lnTo>
                <a:lnTo>
                  <a:pt x="45298" y="7640"/>
                </a:lnTo>
                <a:lnTo>
                  <a:pt x="45338" y="7600"/>
                </a:lnTo>
                <a:lnTo>
                  <a:pt x="45338" y="7540"/>
                </a:lnTo>
                <a:lnTo>
                  <a:pt x="45338" y="7481"/>
                </a:lnTo>
                <a:lnTo>
                  <a:pt x="45298" y="7421"/>
                </a:lnTo>
                <a:lnTo>
                  <a:pt x="45258" y="7362"/>
                </a:lnTo>
                <a:lnTo>
                  <a:pt x="45179" y="7342"/>
                </a:lnTo>
                <a:close/>
                <a:moveTo>
                  <a:pt x="47758" y="7322"/>
                </a:moveTo>
                <a:lnTo>
                  <a:pt x="47659" y="7362"/>
                </a:lnTo>
                <a:lnTo>
                  <a:pt x="47580" y="7421"/>
                </a:lnTo>
                <a:lnTo>
                  <a:pt x="47520" y="7501"/>
                </a:lnTo>
                <a:lnTo>
                  <a:pt x="47520" y="7600"/>
                </a:lnTo>
                <a:lnTo>
                  <a:pt x="47520" y="7679"/>
                </a:lnTo>
                <a:lnTo>
                  <a:pt x="47580" y="7759"/>
                </a:lnTo>
                <a:lnTo>
                  <a:pt x="47659" y="7818"/>
                </a:lnTo>
                <a:lnTo>
                  <a:pt x="47758" y="7838"/>
                </a:lnTo>
                <a:lnTo>
                  <a:pt x="47877" y="7818"/>
                </a:lnTo>
                <a:lnTo>
                  <a:pt x="47957" y="7759"/>
                </a:lnTo>
                <a:lnTo>
                  <a:pt x="48016" y="7679"/>
                </a:lnTo>
                <a:lnTo>
                  <a:pt x="48016" y="7600"/>
                </a:lnTo>
                <a:lnTo>
                  <a:pt x="47996" y="7501"/>
                </a:lnTo>
                <a:lnTo>
                  <a:pt x="47957" y="7421"/>
                </a:lnTo>
                <a:lnTo>
                  <a:pt x="47877" y="7362"/>
                </a:lnTo>
                <a:lnTo>
                  <a:pt x="47758" y="7322"/>
                </a:lnTo>
                <a:close/>
                <a:moveTo>
                  <a:pt x="40933" y="8810"/>
                </a:moveTo>
                <a:lnTo>
                  <a:pt x="40893" y="8850"/>
                </a:lnTo>
                <a:lnTo>
                  <a:pt x="40873" y="8870"/>
                </a:lnTo>
                <a:lnTo>
                  <a:pt x="40873" y="8909"/>
                </a:lnTo>
                <a:lnTo>
                  <a:pt x="40893" y="8929"/>
                </a:lnTo>
                <a:lnTo>
                  <a:pt x="40913" y="8969"/>
                </a:lnTo>
                <a:lnTo>
                  <a:pt x="40953" y="8989"/>
                </a:lnTo>
                <a:lnTo>
                  <a:pt x="41012" y="8989"/>
                </a:lnTo>
                <a:lnTo>
                  <a:pt x="41032" y="8969"/>
                </a:lnTo>
                <a:lnTo>
                  <a:pt x="41052" y="8909"/>
                </a:lnTo>
                <a:lnTo>
                  <a:pt x="41052" y="8870"/>
                </a:lnTo>
                <a:lnTo>
                  <a:pt x="41032" y="8830"/>
                </a:lnTo>
                <a:lnTo>
                  <a:pt x="40992" y="8810"/>
                </a:lnTo>
                <a:close/>
                <a:moveTo>
                  <a:pt x="43611" y="8810"/>
                </a:moveTo>
                <a:lnTo>
                  <a:pt x="43552" y="8850"/>
                </a:lnTo>
                <a:lnTo>
                  <a:pt x="43512" y="8909"/>
                </a:lnTo>
                <a:lnTo>
                  <a:pt x="43492" y="8989"/>
                </a:lnTo>
                <a:lnTo>
                  <a:pt x="43512" y="9048"/>
                </a:lnTo>
                <a:lnTo>
                  <a:pt x="43552" y="9108"/>
                </a:lnTo>
                <a:lnTo>
                  <a:pt x="43611" y="9147"/>
                </a:lnTo>
                <a:lnTo>
                  <a:pt x="43691" y="9167"/>
                </a:lnTo>
                <a:lnTo>
                  <a:pt x="43750" y="9147"/>
                </a:lnTo>
                <a:lnTo>
                  <a:pt x="43810" y="9108"/>
                </a:lnTo>
                <a:lnTo>
                  <a:pt x="43850" y="9048"/>
                </a:lnTo>
                <a:lnTo>
                  <a:pt x="43850" y="8989"/>
                </a:lnTo>
                <a:lnTo>
                  <a:pt x="43850" y="8909"/>
                </a:lnTo>
                <a:lnTo>
                  <a:pt x="43810" y="8850"/>
                </a:lnTo>
                <a:lnTo>
                  <a:pt x="43750" y="8810"/>
                </a:lnTo>
                <a:close/>
                <a:moveTo>
                  <a:pt x="46330" y="8870"/>
                </a:moveTo>
                <a:lnTo>
                  <a:pt x="46211" y="8909"/>
                </a:lnTo>
                <a:lnTo>
                  <a:pt x="46131" y="8969"/>
                </a:lnTo>
                <a:lnTo>
                  <a:pt x="46092" y="9048"/>
                </a:lnTo>
                <a:lnTo>
                  <a:pt x="46072" y="9147"/>
                </a:lnTo>
                <a:lnTo>
                  <a:pt x="46072" y="9247"/>
                </a:lnTo>
                <a:lnTo>
                  <a:pt x="46111" y="9326"/>
                </a:lnTo>
                <a:lnTo>
                  <a:pt x="46191" y="9386"/>
                </a:lnTo>
                <a:lnTo>
                  <a:pt x="46250" y="9386"/>
                </a:lnTo>
                <a:lnTo>
                  <a:pt x="46310" y="9405"/>
                </a:lnTo>
                <a:lnTo>
                  <a:pt x="46369" y="9405"/>
                </a:lnTo>
                <a:lnTo>
                  <a:pt x="46429" y="9386"/>
                </a:lnTo>
                <a:lnTo>
                  <a:pt x="46508" y="9326"/>
                </a:lnTo>
                <a:lnTo>
                  <a:pt x="46568" y="9247"/>
                </a:lnTo>
                <a:lnTo>
                  <a:pt x="46568" y="9147"/>
                </a:lnTo>
                <a:lnTo>
                  <a:pt x="46568" y="9068"/>
                </a:lnTo>
                <a:lnTo>
                  <a:pt x="46508" y="8969"/>
                </a:lnTo>
                <a:lnTo>
                  <a:pt x="46429" y="8909"/>
                </a:lnTo>
                <a:lnTo>
                  <a:pt x="46330" y="8870"/>
                </a:lnTo>
                <a:close/>
                <a:moveTo>
                  <a:pt x="48750" y="8890"/>
                </a:moveTo>
                <a:lnTo>
                  <a:pt x="48691" y="8929"/>
                </a:lnTo>
                <a:lnTo>
                  <a:pt x="48592" y="8989"/>
                </a:lnTo>
                <a:lnTo>
                  <a:pt x="48512" y="9108"/>
                </a:lnTo>
                <a:lnTo>
                  <a:pt x="48492" y="9227"/>
                </a:lnTo>
                <a:lnTo>
                  <a:pt x="48492" y="9286"/>
                </a:lnTo>
                <a:lnTo>
                  <a:pt x="48492" y="9346"/>
                </a:lnTo>
                <a:lnTo>
                  <a:pt x="48512" y="9405"/>
                </a:lnTo>
                <a:lnTo>
                  <a:pt x="48552" y="9445"/>
                </a:lnTo>
                <a:lnTo>
                  <a:pt x="48611" y="9505"/>
                </a:lnTo>
                <a:lnTo>
                  <a:pt x="48671" y="9524"/>
                </a:lnTo>
                <a:lnTo>
                  <a:pt x="48750" y="9564"/>
                </a:lnTo>
                <a:lnTo>
                  <a:pt x="48889" y="9564"/>
                </a:lnTo>
                <a:lnTo>
                  <a:pt x="48949" y="9544"/>
                </a:lnTo>
                <a:lnTo>
                  <a:pt x="48988" y="9505"/>
                </a:lnTo>
                <a:lnTo>
                  <a:pt x="49028" y="9465"/>
                </a:lnTo>
                <a:lnTo>
                  <a:pt x="49107" y="9366"/>
                </a:lnTo>
                <a:lnTo>
                  <a:pt x="49127" y="9247"/>
                </a:lnTo>
                <a:lnTo>
                  <a:pt x="49127" y="9128"/>
                </a:lnTo>
                <a:lnTo>
                  <a:pt x="49107" y="9068"/>
                </a:lnTo>
                <a:lnTo>
                  <a:pt x="49068" y="9009"/>
                </a:lnTo>
                <a:lnTo>
                  <a:pt x="49008" y="8949"/>
                </a:lnTo>
                <a:lnTo>
                  <a:pt x="48949" y="8909"/>
                </a:lnTo>
                <a:lnTo>
                  <a:pt x="48869" y="8890"/>
                </a:lnTo>
                <a:close/>
                <a:moveTo>
                  <a:pt x="39524" y="10298"/>
                </a:moveTo>
                <a:lnTo>
                  <a:pt x="39485" y="10318"/>
                </a:lnTo>
                <a:lnTo>
                  <a:pt x="39465" y="10338"/>
                </a:lnTo>
                <a:lnTo>
                  <a:pt x="39445" y="10358"/>
                </a:lnTo>
                <a:lnTo>
                  <a:pt x="39445" y="10437"/>
                </a:lnTo>
                <a:lnTo>
                  <a:pt x="39485" y="10497"/>
                </a:lnTo>
                <a:lnTo>
                  <a:pt x="39524" y="10497"/>
                </a:lnTo>
                <a:lnTo>
                  <a:pt x="39564" y="10477"/>
                </a:lnTo>
                <a:lnTo>
                  <a:pt x="39623" y="10437"/>
                </a:lnTo>
                <a:lnTo>
                  <a:pt x="39623" y="10397"/>
                </a:lnTo>
                <a:lnTo>
                  <a:pt x="39623" y="10378"/>
                </a:lnTo>
                <a:lnTo>
                  <a:pt x="39604" y="10338"/>
                </a:lnTo>
                <a:lnTo>
                  <a:pt x="39564" y="10318"/>
                </a:lnTo>
                <a:lnTo>
                  <a:pt x="39524" y="10298"/>
                </a:lnTo>
                <a:close/>
                <a:moveTo>
                  <a:pt x="42183" y="10278"/>
                </a:moveTo>
                <a:lnTo>
                  <a:pt x="42104" y="10298"/>
                </a:lnTo>
                <a:lnTo>
                  <a:pt x="42064" y="10318"/>
                </a:lnTo>
                <a:lnTo>
                  <a:pt x="42024" y="10378"/>
                </a:lnTo>
                <a:lnTo>
                  <a:pt x="42004" y="10437"/>
                </a:lnTo>
                <a:lnTo>
                  <a:pt x="42024" y="10497"/>
                </a:lnTo>
                <a:lnTo>
                  <a:pt x="42064" y="10556"/>
                </a:lnTo>
                <a:lnTo>
                  <a:pt x="42123" y="10596"/>
                </a:lnTo>
                <a:lnTo>
                  <a:pt x="42183" y="10616"/>
                </a:lnTo>
                <a:lnTo>
                  <a:pt x="42242" y="10596"/>
                </a:lnTo>
                <a:lnTo>
                  <a:pt x="42302" y="10556"/>
                </a:lnTo>
                <a:lnTo>
                  <a:pt x="42322" y="10516"/>
                </a:lnTo>
                <a:lnTo>
                  <a:pt x="42342" y="10437"/>
                </a:lnTo>
                <a:lnTo>
                  <a:pt x="42342" y="10378"/>
                </a:lnTo>
                <a:lnTo>
                  <a:pt x="42302" y="10318"/>
                </a:lnTo>
                <a:lnTo>
                  <a:pt x="42242" y="10278"/>
                </a:lnTo>
                <a:close/>
                <a:moveTo>
                  <a:pt x="44782" y="10338"/>
                </a:moveTo>
                <a:lnTo>
                  <a:pt x="44703" y="10378"/>
                </a:lnTo>
                <a:lnTo>
                  <a:pt x="44623" y="10437"/>
                </a:lnTo>
                <a:lnTo>
                  <a:pt x="44564" y="10516"/>
                </a:lnTo>
                <a:lnTo>
                  <a:pt x="44544" y="10616"/>
                </a:lnTo>
                <a:lnTo>
                  <a:pt x="44564" y="10695"/>
                </a:lnTo>
                <a:lnTo>
                  <a:pt x="44603" y="10774"/>
                </a:lnTo>
                <a:lnTo>
                  <a:pt x="44643" y="10814"/>
                </a:lnTo>
                <a:lnTo>
                  <a:pt x="44703" y="10834"/>
                </a:lnTo>
                <a:lnTo>
                  <a:pt x="44822" y="10854"/>
                </a:lnTo>
                <a:lnTo>
                  <a:pt x="44901" y="10834"/>
                </a:lnTo>
                <a:lnTo>
                  <a:pt x="44980" y="10774"/>
                </a:lnTo>
                <a:lnTo>
                  <a:pt x="45020" y="10715"/>
                </a:lnTo>
                <a:lnTo>
                  <a:pt x="45040" y="10616"/>
                </a:lnTo>
                <a:lnTo>
                  <a:pt x="45020" y="10516"/>
                </a:lnTo>
                <a:lnTo>
                  <a:pt x="44980" y="10437"/>
                </a:lnTo>
                <a:lnTo>
                  <a:pt x="44901" y="10358"/>
                </a:lnTo>
                <a:lnTo>
                  <a:pt x="44782" y="10338"/>
                </a:lnTo>
                <a:close/>
                <a:moveTo>
                  <a:pt x="47421" y="10497"/>
                </a:moveTo>
                <a:lnTo>
                  <a:pt x="47282" y="10516"/>
                </a:lnTo>
                <a:lnTo>
                  <a:pt x="47163" y="10556"/>
                </a:lnTo>
                <a:lnTo>
                  <a:pt x="47103" y="10596"/>
                </a:lnTo>
                <a:lnTo>
                  <a:pt x="47064" y="10655"/>
                </a:lnTo>
                <a:lnTo>
                  <a:pt x="47044" y="10715"/>
                </a:lnTo>
                <a:lnTo>
                  <a:pt x="47024" y="10774"/>
                </a:lnTo>
                <a:lnTo>
                  <a:pt x="47024" y="10913"/>
                </a:lnTo>
                <a:lnTo>
                  <a:pt x="47084" y="11012"/>
                </a:lnTo>
                <a:lnTo>
                  <a:pt x="47163" y="11112"/>
                </a:lnTo>
                <a:lnTo>
                  <a:pt x="47223" y="11132"/>
                </a:lnTo>
                <a:lnTo>
                  <a:pt x="47282" y="11151"/>
                </a:lnTo>
                <a:lnTo>
                  <a:pt x="47421" y="11151"/>
                </a:lnTo>
                <a:lnTo>
                  <a:pt x="47480" y="11132"/>
                </a:lnTo>
                <a:lnTo>
                  <a:pt x="47540" y="11092"/>
                </a:lnTo>
                <a:lnTo>
                  <a:pt x="47619" y="11012"/>
                </a:lnTo>
                <a:lnTo>
                  <a:pt x="47659" y="10893"/>
                </a:lnTo>
                <a:lnTo>
                  <a:pt x="47679" y="10774"/>
                </a:lnTo>
                <a:lnTo>
                  <a:pt x="47639" y="10655"/>
                </a:lnTo>
                <a:lnTo>
                  <a:pt x="47599" y="10596"/>
                </a:lnTo>
                <a:lnTo>
                  <a:pt x="47560" y="10556"/>
                </a:lnTo>
                <a:lnTo>
                  <a:pt x="47500" y="10516"/>
                </a:lnTo>
                <a:lnTo>
                  <a:pt x="47421" y="10497"/>
                </a:lnTo>
                <a:close/>
                <a:moveTo>
                  <a:pt x="49663" y="10536"/>
                </a:moveTo>
                <a:lnTo>
                  <a:pt x="49603" y="10556"/>
                </a:lnTo>
                <a:lnTo>
                  <a:pt x="49524" y="10596"/>
                </a:lnTo>
                <a:lnTo>
                  <a:pt x="49484" y="10635"/>
                </a:lnTo>
                <a:lnTo>
                  <a:pt x="49445" y="10695"/>
                </a:lnTo>
                <a:lnTo>
                  <a:pt x="49385" y="10834"/>
                </a:lnTo>
                <a:lnTo>
                  <a:pt x="49365" y="10973"/>
                </a:lnTo>
                <a:lnTo>
                  <a:pt x="49365" y="11032"/>
                </a:lnTo>
                <a:lnTo>
                  <a:pt x="49385" y="11112"/>
                </a:lnTo>
                <a:lnTo>
                  <a:pt x="49425" y="11171"/>
                </a:lnTo>
                <a:lnTo>
                  <a:pt x="49465" y="11231"/>
                </a:lnTo>
                <a:lnTo>
                  <a:pt x="49524" y="11270"/>
                </a:lnTo>
                <a:lnTo>
                  <a:pt x="49603" y="11310"/>
                </a:lnTo>
                <a:lnTo>
                  <a:pt x="49663" y="11330"/>
                </a:lnTo>
                <a:lnTo>
                  <a:pt x="49802" y="11330"/>
                </a:lnTo>
                <a:lnTo>
                  <a:pt x="49881" y="11310"/>
                </a:lnTo>
                <a:lnTo>
                  <a:pt x="49921" y="11270"/>
                </a:lnTo>
                <a:lnTo>
                  <a:pt x="49941" y="11231"/>
                </a:lnTo>
                <a:lnTo>
                  <a:pt x="49941" y="11112"/>
                </a:lnTo>
                <a:lnTo>
                  <a:pt x="49961" y="10953"/>
                </a:lnTo>
                <a:lnTo>
                  <a:pt x="49961" y="10774"/>
                </a:lnTo>
                <a:lnTo>
                  <a:pt x="49961" y="10695"/>
                </a:lnTo>
                <a:lnTo>
                  <a:pt x="49941" y="10616"/>
                </a:lnTo>
                <a:lnTo>
                  <a:pt x="49881" y="10576"/>
                </a:lnTo>
                <a:lnTo>
                  <a:pt x="49822" y="10536"/>
                </a:lnTo>
                <a:close/>
                <a:moveTo>
                  <a:pt x="38036" y="11766"/>
                </a:moveTo>
                <a:lnTo>
                  <a:pt x="37996" y="11786"/>
                </a:lnTo>
                <a:lnTo>
                  <a:pt x="37977" y="11806"/>
                </a:lnTo>
                <a:lnTo>
                  <a:pt x="37957" y="11866"/>
                </a:lnTo>
                <a:lnTo>
                  <a:pt x="37977" y="11925"/>
                </a:lnTo>
                <a:lnTo>
                  <a:pt x="37996" y="11945"/>
                </a:lnTo>
                <a:lnTo>
                  <a:pt x="38076" y="11945"/>
                </a:lnTo>
                <a:lnTo>
                  <a:pt x="38115" y="11925"/>
                </a:lnTo>
                <a:lnTo>
                  <a:pt x="38135" y="11885"/>
                </a:lnTo>
                <a:lnTo>
                  <a:pt x="38135" y="11866"/>
                </a:lnTo>
                <a:lnTo>
                  <a:pt x="38135" y="11826"/>
                </a:lnTo>
                <a:lnTo>
                  <a:pt x="38115" y="11786"/>
                </a:lnTo>
                <a:lnTo>
                  <a:pt x="38076" y="11766"/>
                </a:lnTo>
                <a:close/>
                <a:moveTo>
                  <a:pt x="40675" y="11806"/>
                </a:moveTo>
                <a:lnTo>
                  <a:pt x="40615" y="11846"/>
                </a:lnTo>
                <a:lnTo>
                  <a:pt x="40576" y="11905"/>
                </a:lnTo>
                <a:lnTo>
                  <a:pt x="40556" y="11985"/>
                </a:lnTo>
                <a:lnTo>
                  <a:pt x="40576" y="12044"/>
                </a:lnTo>
                <a:lnTo>
                  <a:pt x="40615" y="12104"/>
                </a:lnTo>
                <a:lnTo>
                  <a:pt x="40675" y="12143"/>
                </a:lnTo>
                <a:lnTo>
                  <a:pt x="40754" y="12163"/>
                </a:lnTo>
                <a:lnTo>
                  <a:pt x="40814" y="12143"/>
                </a:lnTo>
                <a:lnTo>
                  <a:pt x="40873" y="12104"/>
                </a:lnTo>
                <a:lnTo>
                  <a:pt x="40893" y="12044"/>
                </a:lnTo>
                <a:lnTo>
                  <a:pt x="40913" y="11985"/>
                </a:lnTo>
                <a:lnTo>
                  <a:pt x="40913" y="11905"/>
                </a:lnTo>
                <a:lnTo>
                  <a:pt x="40873" y="11846"/>
                </a:lnTo>
                <a:lnTo>
                  <a:pt x="40814" y="11806"/>
                </a:lnTo>
                <a:close/>
                <a:moveTo>
                  <a:pt x="43254" y="11806"/>
                </a:moveTo>
                <a:lnTo>
                  <a:pt x="43155" y="11826"/>
                </a:lnTo>
                <a:lnTo>
                  <a:pt x="43096" y="11885"/>
                </a:lnTo>
                <a:lnTo>
                  <a:pt x="43036" y="11965"/>
                </a:lnTo>
                <a:lnTo>
                  <a:pt x="43016" y="12064"/>
                </a:lnTo>
                <a:lnTo>
                  <a:pt x="43036" y="12163"/>
                </a:lnTo>
                <a:lnTo>
                  <a:pt x="43096" y="12243"/>
                </a:lnTo>
                <a:lnTo>
                  <a:pt x="43135" y="12262"/>
                </a:lnTo>
                <a:lnTo>
                  <a:pt x="43195" y="12282"/>
                </a:lnTo>
                <a:lnTo>
                  <a:pt x="43294" y="12302"/>
                </a:lnTo>
                <a:lnTo>
                  <a:pt x="43393" y="12262"/>
                </a:lnTo>
                <a:lnTo>
                  <a:pt x="43453" y="12203"/>
                </a:lnTo>
                <a:lnTo>
                  <a:pt x="43492" y="12124"/>
                </a:lnTo>
                <a:lnTo>
                  <a:pt x="43512" y="12044"/>
                </a:lnTo>
                <a:lnTo>
                  <a:pt x="43492" y="11965"/>
                </a:lnTo>
                <a:lnTo>
                  <a:pt x="43453" y="11885"/>
                </a:lnTo>
                <a:lnTo>
                  <a:pt x="43354" y="11826"/>
                </a:lnTo>
                <a:lnTo>
                  <a:pt x="43294" y="11806"/>
                </a:lnTo>
                <a:close/>
                <a:moveTo>
                  <a:pt x="45794" y="11965"/>
                </a:moveTo>
                <a:lnTo>
                  <a:pt x="45734" y="11985"/>
                </a:lnTo>
                <a:lnTo>
                  <a:pt x="45615" y="12024"/>
                </a:lnTo>
                <a:lnTo>
                  <a:pt x="45556" y="12064"/>
                </a:lnTo>
                <a:lnTo>
                  <a:pt x="45516" y="12124"/>
                </a:lnTo>
                <a:lnTo>
                  <a:pt x="45496" y="12183"/>
                </a:lnTo>
                <a:lnTo>
                  <a:pt x="45477" y="12243"/>
                </a:lnTo>
                <a:lnTo>
                  <a:pt x="45477" y="12362"/>
                </a:lnTo>
                <a:lnTo>
                  <a:pt x="45496" y="12421"/>
                </a:lnTo>
                <a:lnTo>
                  <a:pt x="45516" y="12481"/>
                </a:lnTo>
                <a:lnTo>
                  <a:pt x="45556" y="12540"/>
                </a:lnTo>
                <a:lnTo>
                  <a:pt x="45615" y="12580"/>
                </a:lnTo>
                <a:lnTo>
                  <a:pt x="45675" y="12620"/>
                </a:lnTo>
                <a:lnTo>
                  <a:pt x="45873" y="12620"/>
                </a:lnTo>
                <a:lnTo>
                  <a:pt x="45992" y="12540"/>
                </a:lnTo>
                <a:lnTo>
                  <a:pt x="46072" y="12441"/>
                </a:lnTo>
                <a:lnTo>
                  <a:pt x="46111" y="12342"/>
                </a:lnTo>
                <a:lnTo>
                  <a:pt x="46131" y="12282"/>
                </a:lnTo>
                <a:lnTo>
                  <a:pt x="46131" y="12223"/>
                </a:lnTo>
                <a:lnTo>
                  <a:pt x="46111" y="12163"/>
                </a:lnTo>
                <a:lnTo>
                  <a:pt x="46072" y="12104"/>
                </a:lnTo>
                <a:lnTo>
                  <a:pt x="46032" y="12064"/>
                </a:lnTo>
                <a:lnTo>
                  <a:pt x="45973" y="12024"/>
                </a:lnTo>
                <a:lnTo>
                  <a:pt x="45913" y="11985"/>
                </a:lnTo>
                <a:lnTo>
                  <a:pt x="45853" y="11965"/>
                </a:lnTo>
                <a:close/>
                <a:moveTo>
                  <a:pt x="48175" y="12203"/>
                </a:moveTo>
                <a:lnTo>
                  <a:pt x="48115" y="12223"/>
                </a:lnTo>
                <a:lnTo>
                  <a:pt x="48036" y="12262"/>
                </a:lnTo>
                <a:lnTo>
                  <a:pt x="47996" y="12302"/>
                </a:lnTo>
                <a:lnTo>
                  <a:pt x="47937" y="12362"/>
                </a:lnTo>
                <a:lnTo>
                  <a:pt x="47897" y="12441"/>
                </a:lnTo>
                <a:lnTo>
                  <a:pt x="47877" y="12520"/>
                </a:lnTo>
                <a:lnTo>
                  <a:pt x="47877" y="12600"/>
                </a:lnTo>
                <a:lnTo>
                  <a:pt x="47877" y="12679"/>
                </a:lnTo>
                <a:lnTo>
                  <a:pt x="47897" y="12739"/>
                </a:lnTo>
                <a:lnTo>
                  <a:pt x="47937" y="12818"/>
                </a:lnTo>
                <a:lnTo>
                  <a:pt x="47976" y="12877"/>
                </a:lnTo>
                <a:lnTo>
                  <a:pt x="48036" y="12917"/>
                </a:lnTo>
                <a:lnTo>
                  <a:pt x="48115" y="12957"/>
                </a:lnTo>
                <a:lnTo>
                  <a:pt x="48195" y="12977"/>
                </a:lnTo>
                <a:lnTo>
                  <a:pt x="48353" y="12977"/>
                </a:lnTo>
                <a:lnTo>
                  <a:pt x="48413" y="12957"/>
                </a:lnTo>
                <a:lnTo>
                  <a:pt x="48492" y="12917"/>
                </a:lnTo>
                <a:lnTo>
                  <a:pt x="48552" y="12877"/>
                </a:lnTo>
                <a:lnTo>
                  <a:pt x="48592" y="12818"/>
                </a:lnTo>
                <a:lnTo>
                  <a:pt x="48631" y="12739"/>
                </a:lnTo>
                <a:lnTo>
                  <a:pt x="48651" y="12659"/>
                </a:lnTo>
                <a:lnTo>
                  <a:pt x="48651" y="12600"/>
                </a:lnTo>
                <a:lnTo>
                  <a:pt x="48631" y="12441"/>
                </a:lnTo>
                <a:lnTo>
                  <a:pt x="48592" y="12362"/>
                </a:lnTo>
                <a:lnTo>
                  <a:pt x="48552" y="12322"/>
                </a:lnTo>
                <a:lnTo>
                  <a:pt x="48413" y="12223"/>
                </a:lnTo>
                <a:lnTo>
                  <a:pt x="48254" y="12203"/>
                </a:lnTo>
                <a:close/>
                <a:moveTo>
                  <a:pt x="36528" y="13215"/>
                </a:moveTo>
                <a:lnTo>
                  <a:pt x="36489" y="13235"/>
                </a:lnTo>
                <a:lnTo>
                  <a:pt x="36469" y="13254"/>
                </a:lnTo>
                <a:lnTo>
                  <a:pt x="36469" y="13294"/>
                </a:lnTo>
                <a:lnTo>
                  <a:pt x="36508" y="13374"/>
                </a:lnTo>
                <a:lnTo>
                  <a:pt x="36568" y="13413"/>
                </a:lnTo>
                <a:lnTo>
                  <a:pt x="36608" y="13393"/>
                </a:lnTo>
                <a:lnTo>
                  <a:pt x="36627" y="13374"/>
                </a:lnTo>
                <a:lnTo>
                  <a:pt x="36647" y="13294"/>
                </a:lnTo>
                <a:lnTo>
                  <a:pt x="36627" y="13235"/>
                </a:lnTo>
                <a:lnTo>
                  <a:pt x="36608" y="13215"/>
                </a:lnTo>
                <a:close/>
                <a:moveTo>
                  <a:pt x="39227" y="13274"/>
                </a:moveTo>
                <a:lnTo>
                  <a:pt x="39147" y="13294"/>
                </a:lnTo>
                <a:lnTo>
                  <a:pt x="39108" y="13314"/>
                </a:lnTo>
                <a:lnTo>
                  <a:pt x="39068" y="13374"/>
                </a:lnTo>
                <a:lnTo>
                  <a:pt x="39048" y="13433"/>
                </a:lnTo>
                <a:lnTo>
                  <a:pt x="39068" y="13493"/>
                </a:lnTo>
                <a:lnTo>
                  <a:pt x="39108" y="13552"/>
                </a:lnTo>
                <a:lnTo>
                  <a:pt x="39167" y="13592"/>
                </a:lnTo>
                <a:lnTo>
                  <a:pt x="39227" y="13612"/>
                </a:lnTo>
                <a:lnTo>
                  <a:pt x="39286" y="13592"/>
                </a:lnTo>
                <a:lnTo>
                  <a:pt x="39346" y="13552"/>
                </a:lnTo>
                <a:lnTo>
                  <a:pt x="39365" y="13512"/>
                </a:lnTo>
                <a:lnTo>
                  <a:pt x="39385" y="13433"/>
                </a:lnTo>
                <a:lnTo>
                  <a:pt x="39385" y="13374"/>
                </a:lnTo>
                <a:lnTo>
                  <a:pt x="39346" y="13314"/>
                </a:lnTo>
                <a:lnTo>
                  <a:pt x="39286" y="13274"/>
                </a:lnTo>
                <a:close/>
                <a:moveTo>
                  <a:pt x="41806" y="13393"/>
                </a:moveTo>
                <a:lnTo>
                  <a:pt x="41707" y="13433"/>
                </a:lnTo>
                <a:lnTo>
                  <a:pt x="41627" y="13493"/>
                </a:lnTo>
                <a:lnTo>
                  <a:pt x="41568" y="13572"/>
                </a:lnTo>
                <a:lnTo>
                  <a:pt x="41548" y="13651"/>
                </a:lnTo>
                <a:lnTo>
                  <a:pt x="41568" y="13750"/>
                </a:lnTo>
                <a:lnTo>
                  <a:pt x="41608" y="13830"/>
                </a:lnTo>
                <a:lnTo>
                  <a:pt x="41707" y="13889"/>
                </a:lnTo>
                <a:lnTo>
                  <a:pt x="41806" y="13909"/>
                </a:lnTo>
                <a:lnTo>
                  <a:pt x="41905" y="13889"/>
                </a:lnTo>
                <a:lnTo>
                  <a:pt x="41984" y="13850"/>
                </a:lnTo>
                <a:lnTo>
                  <a:pt x="42024" y="13770"/>
                </a:lnTo>
                <a:lnTo>
                  <a:pt x="42044" y="13671"/>
                </a:lnTo>
                <a:lnTo>
                  <a:pt x="42024" y="13572"/>
                </a:lnTo>
                <a:lnTo>
                  <a:pt x="41984" y="13493"/>
                </a:lnTo>
                <a:lnTo>
                  <a:pt x="41905" y="13413"/>
                </a:lnTo>
                <a:lnTo>
                  <a:pt x="41806" y="13393"/>
                </a:lnTo>
                <a:close/>
                <a:moveTo>
                  <a:pt x="44207" y="13433"/>
                </a:moveTo>
                <a:lnTo>
                  <a:pt x="44147" y="13453"/>
                </a:lnTo>
                <a:lnTo>
                  <a:pt x="44088" y="13473"/>
                </a:lnTo>
                <a:lnTo>
                  <a:pt x="44028" y="13512"/>
                </a:lnTo>
                <a:lnTo>
                  <a:pt x="43988" y="13552"/>
                </a:lnTo>
                <a:lnTo>
                  <a:pt x="43949" y="13592"/>
                </a:lnTo>
                <a:lnTo>
                  <a:pt x="43909" y="13711"/>
                </a:lnTo>
                <a:lnTo>
                  <a:pt x="43909" y="13830"/>
                </a:lnTo>
                <a:lnTo>
                  <a:pt x="43929" y="13889"/>
                </a:lnTo>
                <a:lnTo>
                  <a:pt x="43969" y="13949"/>
                </a:lnTo>
                <a:lnTo>
                  <a:pt x="44008" y="14008"/>
                </a:lnTo>
                <a:lnTo>
                  <a:pt x="44048" y="14028"/>
                </a:lnTo>
                <a:lnTo>
                  <a:pt x="44107" y="14068"/>
                </a:lnTo>
                <a:lnTo>
                  <a:pt x="44167" y="14068"/>
                </a:lnTo>
                <a:lnTo>
                  <a:pt x="44286" y="14048"/>
                </a:lnTo>
                <a:lnTo>
                  <a:pt x="44405" y="14008"/>
                </a:lnTo>
                <a:lnTo>
                  <a:pt x="44484" y="13909"/>
                </a:lnTo>
                <a:lnTo>
                  <a:pt x="44524" y="13870"/>
                </a:lnTo>
                <a:lnTo>
                  <a:pt x="44544" y="13810"/>
                </a:lnTo>
                <a:lnTo>
                  <a:pt x="44544" y="13750"/>
                </a:lnTo>
                <a:lnTo>
                  <a:pt x="44544" y="13691"/>
                </a:lnTo>
                <a:lnTo>
                  <a:pt x="44524" y="13631"/>
                </a:lnTo>
                <a:lnTo>
                  <a:pt x="44484" y="13572"/>
                </a:lnTo>
                <a:lnTo>
                  <a:pt x="44385" y="13493"/>
                </a:lnTo>
                <a:lnTo>
                  <a:pt x="44266" y="13433"/>
                </a:lnTo>
                <a:close/>
                <a:moveTo>
                  <a:pt x="46667" y="13671"/>
                </a:moveTo>
                <a:lnTo>
                  <a:pt x="46588" y="13691"/>
                </a:lnTo>
                <a:lnTo>
                  <a:pt x="46508" y="13711"/>
                </a:lnTo>
                <a:lnTo>
                  <a:pt x="46449" y="13750"/>
                </a:lnTo>
                <a:lnTo>
                  <a:pt x="46389" y="13790"/>
                </a:lnTo>
                <a:lnTo>
                  <a:pt x="46350" y="13850"/>
                </a:lnTo>
                <a:lnTo>
                  <a:pt x="46290" y="13909"/>
                </a:lnTo>
                <a:lnTo>
                  <a:pt x="46270" y="13989"/>
                </a:lnTo>
                <a:lnTo>
                  <a:pt x="46250" y="14048"/>
                </a:lnTo>
                <a:lnTo>
                  <a:pt x="46270" y="14127"/>
                </a:lnTo>
                <a:lnTo>
                  <a:pt x="46290" y="14207"/>
                </a:lnTo>
                <a:lnTo>
                  <a:pt x="46330" y="14286"/>
                </a:lnTo>
                <a:lnTo>
                  <a:pt x="46389" y="14346"/>
                </a:lnTo>
                <a:lnTo>
                  <a:pt x="46449" y="14405"/>
                </a:lnTo>
                <a:lnTo>
                  <a:pt x="46528" y="14425"/>
                </a:lnTo>
                <a:lnTo>
                  <a:pt x="46607" y="14445"/>
                </a:lnTo>
                <a:lnTo>
                  <a:pt x="46687" y="14445"/>
                </a:lnTo>
                <a:lnTo>
                  <a:pt x="46746" y="14425"/>
                </a:lnTo>
                <a:lnTo>
                  <a:pt x="46826" y="14405"/>
                </a:lnTo>
                <a:lnTo>
                  <a:pt x="46885" y="14366"/>
                </a:lnTo>
                <a:lnTo>
                  <a:pt x="46945" y="14326"/>
                </a:lnTo>
                <a:lnTo>
                  <a:pt x="47004" y="14266"/>
                </a:lnTo>
                <a:lnTo>
                  <a:pt x="47044" y="14207"/>
                </a:lnTo>
                <a:lnTo>
                  <a:pt x="47064" y="14127"/>
                </a:lnTo>
                <a:lnTo>
                  <a:pt x="47064" y="14068"/>
                </a:lnTo>
                <a:lnTo>
                  <a:pt x="47064" y="13989"/>
                </a:lnTo>
                <a:lnTo>
                  <a:pt x="47024" y="13929"/>
                </a:lnTo>
                <a:lnTo>
                  <a:pt x="46984" y="13850"/>
                </a:lnTo>
                <a:lnTo>
                  <a:pt x="46925" y="13770"/>
                </a:lnTo>
                <a:lnTo>
                  <a:pt x="46865" y="13731"/>
                </a:lnTo>
                <a:lnTo>
                  <a:pt x="46806" y="13691"/>
                </a:lnTo>
                <a:lnTo>
                  <a:pt x="46726" y="13671"/>
                </a:lnTo>
                <a:close/>
                <a:moveTo>
                  <a:pt x="48969" y="13929"/>
                </a:moveTo>
                <a:lnTo>
                  <a:pt x="48889" y="13949"/>
                </a:lnTo>
                <a:lnTo>
                  <a:pt x="48790" y="14008"/>
                </a:lnTo>
                <a:lnTo>
                  <a:pt x="48730" y="14068"/>
                </a:lnTo>
                <a:lnTo>
                  <a:pt x="48671" y="14127"/>
                </a:lnTo>
                <a:lnTo>
                  <a:pt x="48631" y="14207"/>
                </a:lnTo>
                <a:lnTo>
                  <a:pt x="48592" y="14286"/>
                </a:lnTo>
                <a:lnTo>
                  <a:pt x="48592" y="14385"/>
                </a:lnTo>
                <a:lnTo>
                  <a:pt x="48592" y="14465"/>
                </a:lnTo>
                <a:lnTo>
                  <a:pt x="48611" y="14544"/>
                </a:lnTo>
                <a:lnTo>
                  <a:pt x="48651" y="14623"/>
                </a:lnTo>
                <a:lnTo>
                  <a:pt x="48711" y="14703"/>
                </a:lnTo>
                <a:lnTo>
                  <a:pt x="48770" y="14762"/>
                </a:lnTo>
                <a:lnTo>
                  <a:pt x="48849" y="14822"/>
                </a:lnTo>
                <a:lnTo>
                  <a:pt x="48949" y="14842"/>
                </a:lnTo>
                <a:lnTo>
                  <a:pt x="49028" y="14862"/>
                </a:lnTo>
                <a:lnTo>
                  <a:pt x="49127" y="14842"/>
                </a:lnTo>
                <a:lnTo>
                  <a:pt x="49207" y="14822"/>
                </a:lnTo>
                <a:lnTo>
                  <a:pt x="49306" y="14782"/>
                </a:lnTo>
                <a:lnTo>
                  <a:pt x="49385" y="14723"/>
                </a:lnTo>
                <a:lnTo>
                  <a:pt x="49445" y="14643"/>
                </a:lnTo>
                <a:lnTo>
                  <a:pt x="49484" y="14564"/>
                </a:lnTo>
                <a:lnTo>
                  <a:pt x="49504" y="14465"/>
                </a:lnTo>
                <a:lnTo>
                  <a:pt x="49504" y="14385"/>
                </a:lnTo>
                <a:lnTo>
                  <a:pt x="49484" y="14306"/>
                </a:lnTo>
                <a:lnTo>
                  <a:pt x="49465" y="14227"/>
                </a:lnTo>
                <a:lnTo>
                  <a:pt x="49425" y="14147"/>
                </a:lnTo>
                <a:lnTo>
                  <a:pt x="49365" y="14068"/>
                </a:lnTo>
                <a:lnTo>
                  <a:pt x="49306" y="14008"/>
                </a:lnTo>
                <a:lnTo>
                  <a:pt x="49226" y="13969"/>
                </a:lnTo>
                <a:lnTo>
                  <a:pt x="49147" y="13929"/>
                </a:lnTo>
                <a:close/>
                <a:moveTo>
                  <a:pt x="35120" y="14723"/>
                </a:moveTo>
                <a:lnTo>
                  <a:pt x="35100" y="14743"/>
                </a:lnTo>
                <a:lnTo>
                  <a:pt x="35040" y="14782"/>
                </a:lnTo>
                <a:lnTo>
                  <a:pt x="35040" y="14842"/>
                </a:lnTo>
                <a:lnTo>
                  <a:pt x="35060" y="14881"/>
                </a:lnTo>
                <a:lnTo>
                  <a:pt x="35080" y="14901"/>
                </a:lnTo>
                <a:lnTo>
                  <a:pt x="35120" y="14921"/>
                </a:lnTo>
                <a:lnTo>
                  <a:pt x="35139" y="14901"/>
                </a:lnTo>
                <a:lnTo>
                  <a:pt x="35199" y="14862"/>
                </a:lnTo>
                <a:lnTo>
                  <a:pt x="35199" y="14842"/>
                </a:lnTo>
                <a:lnTo>
                  <a:pt x="35199" y="14802"/>
                </a:lnTo>
                <a:lnTo>
                  <a:pt x="35199" y="14762"/>
                </a:lnTo>
                <a:lnTo>
                  <a:pt x="35159" y="14743"/>
                </a:lnTo>
                <a:lnTo>
                  <a:pt x="35120" y="14723"/>
                </a:lnTo>
                <a:close/>
                <a:moveTo>
                  <a:pt x="37639" y="14723"/>
                </a:moveTo>
                <a:lnTo>
                  <a:pt x="37580" y="14762"/>
                </a:lnTo>
                <a:lnTo>
                  <a:pt x="37540" y="14822"/>
                </a:lnTo>
                <a:lnTo>
                  <a:pt x="37520" y="14901"/>
                </a:lnTo>
                <a:lnTo>
                  <a:pt x="37540" y="14961"/>
                </a:lnTo>
                <a:lnTo>
                  <a:pt x="37580" y="15000"/>
                </a:lnTo>
                <a:lnTo>
                  <a:pt x="37639" y="15040"/>
                </a:lnTo>
                <a:lnTo>
                  <a:pt x="37719" y="15060"/>
                </a:lnTo>
                <a:lnTo>
                  <a:pt x="37778" y="15040"/>
                </a:lnTo>
                <a:lnTo>
                  <a:pt x="37838" y="15000"/>
                </a:lnTo>
                <a:lnTo>
                  <a:pt x="37877" y="14941"/>
                </a:lnTo>
                <a:lnTo>
                  <a:pt x="37877" y="14881"/>
                </a:lnTo>
                <a:lnTo>
                  <a:pt x="37877" y="14822"/>
                </a:lnTo>
                <a:lnTo>
                  <a:pt x="37838" y="14762"/>
                </a:lnTo>
                <a:lnTo>
                  <a:pt x="37778" y="14723"/>
                </a:lnTo>
                <a:close/>
                <a:moveTo>
                  <a:pt x="40258" y="14862"/>
                </a:moveTo>
                <a:lnTo>
                  <a:pt x="40159" y="14881"/>
                </a:lnTo>
                <a:lnTo>
                  <a:pt x="40100" y="14941"/>
                </a:lnTo>
                <a:lnTo>
                  <a:pt x="40040" y="15000"/>
                </a:lnTo>
                <a:lnTo>
                  <a:pt x="40000" y="15080"/>
                </a:lnTo>
                <a:lnTo>
                  <a:pt x="40020" y="15179"/>
                </a:lnTo>
                <a:lnTo>
                  <a:pt x="40080" y="15258"/>
                </a:lnTo>
                <a:lnTo>
                  <a:pt x="40159" y="15338"/>
                </a:lnTo>
                <a:lnTo>
                  <a:pt x="40238" y="15358"/>
                </a:lnTo>
                <a:lnTo>
                  <a:pt x="40318" y="15338"/>
                </a:lnTo>
                <a:lnTo>
                  <a:pt x="40397" y="15298"/>
                </a:lnTo>
                <a:lnTo>
                  <a:pt x="40457" y="15219"/>
                </a:lnTo>
                <a:lnTo>
                  <a:pt x="40477" y="15139"/>
                </a:lnTo>
                <a:lnTo>
                  <a:pt x="40477" y="15040"/>
                </a:lnTo>
                <a:lnTo>
                  <a:pt x="40437" y="14941"/>
                </a:lnTo>
                <a:lnTo>
                  <a:pt x="40358" y="14881"/>
                </a:lnTo>
                <a:lnTo>
                  <a:pt x="40258" y="14862"/>
                </a:lnTo>
                <a:close/>
                <a:moveTo>
                  <a:pt x="42699" y="15100"/>
                </a:moveTo>
                <a:lnTo>
                  <a:pt x="42580" y="15139"/>
                </a:lnTo>
                <a:lnTo>
                  <a:pt x="42481" y="15219"/>
                </a:lnTo>
                <a:lnTo>
                  <a:pt x="42421" y="15338"/>
                </a:lnTo>
                <a:lnTo>
                  <a:pt x="42401" y="15397"/>
                </a:lnTo>
                <a:lnTo>
                  <a:pt x="42401" y="15457"/>
                </a:lnTo>
                <a:lnTo>
                  <a:pt x="42421" y="15516"/>
                </a:lnTo>
                <a:lnTo>
                  <a:pt x="42441" y="15576"/>
                </a:lnTo>
                <a:lnTo>
                  <a:pt x="42500" y="15635"/>
                </a:lnTo>
                <a:lnTo>
                  <a:pt x="42540" y="15675"/>
                </a:lnTo>
                <a:lnTo>
                  <a:pt x="42600" y="15715"/>
                </a:lnTo>
                <a:lnTo>
                  <a:pt x="42659" y="15735"/>
                </a:lnTo>
                <a:lnTo>
                  <a:pt x="42778" y="15735"/>
                </a:lnTo>
                <a:lnTo>
                  <a:pt x="42838" y="15715"/>
                </a:lnTo>
                <a:lnTo>
                  <a:pt x="42897" y="15675"/>
                </a:lnTo>
                <a:lnTo>
                  <a:pt x="42957" y="15635"/>
                </a:lnTo>
                <a:lnTo>
                  <a:pt x="42996" y="15576"/>
                </a:lnTo>
                <a:lnTo>
                  <a:pt x="43016" y="15536"/>
                </a:lnTo>
                <a:lnTo>
                  <a:pt x="43036" y="15477"/>
                </a:lnTo>
                <a:lnTo>
                  <a:pt x="43036" y="15358"/>
                </a:lnTo>
                <a:lnTo>
                  <a:pt x="42996" y="15239"/>
                </a:lnTo>
                <a:lnTo>
                  <a:pt x="42957" y="15179"/>
                </a:lnTo>
                <a:lnTo>
                  <a:pt x="42917" y="15139"/>
                </a:lnTo>
                <a:lnTo>
                  <a:pt x="42857" y="15100"/>
                </a:lnTo>
                <a:close/>
                <a:moveTo>
                  <a:pt x="45040" y="15139"/>
                </a:moveTo>
                <a:lnTo>
                  <a:pt x="44961" y="15159"/>
                </a:lnTo>
                <a:lnTo>
                  <a:pt x="44881" y="15159"/>
                </a:lnTo>
                <a:lnTo>
                  <a:pt x="44822" y="15199"/>
                </a:lnTo>
                <a:lnTo>
                  <a:pt x="44762" y="15239"/>
                </a:lnTo>
                <a:lnTo>
                  <a:pt x="44723" y="15298"/>
                </a:lnTo>
                <a:lnTo>
                  <a:pt x="44683" y="15377"/>
                </a:lnTo>
                <a:lnTo>
                  <a:pt x="44663" y="15457"/>
                </a:lnTo>
                <a:lnTo>
                  <a:pt x="44663" y="15516"/>
                </a:lnTo>
                <a:lnTo>
                  <a:pt x="44663" y="15596"/>
                </a:lnTo>
                <a:lnTo>
                  <a:pt x="44683" y="15675"/>
                </a:lnTo>
                <a:lnTo>
                  <a:pt x="44723" y="15735"/>
                </a:lnTo>
                <a:lnTo>
                  <a:pt x="44782" y="15814"/>
                </a:lnTo>
                <a:lnTo>
                  <a:pt x="44842" y="15854"/>
                </a:lnTo>
                <a:lnTo>
                  <a:pt x="44921" y="15893"/>
                </a:lnTo>
                <a:lnTo>
                  <a:pt x="44980" y="15913"/>
                </a:lnTo>
                <a:lnTo>
                  <a:pt x="45060" y="15913"/>
                </a:lnTo>
                <a:lnTo>
                  <a:pt x="45119" y="15893"/>
                </a:lnTo>
                <a:lnTo>
                  <a:pt x="45199" y="15873"/>
                </a:lnTo>
                <a:lnTo>
                  <a:pt x="45258" y="15834"/>
                </a:lnTo>
                <a:lnTo>
                  <a:pt x="45318" y="15774"/>
                </a:lnTo>
                <a:lnTo>
                  <a:pt x="45357" y="15735"/>
                </a:lnTo>
                <a:lnTo>
                  <a:pt x="45397" y="15655"/>
                </a:lnTo>
                <a:lnTo>
                  <a:pt x="45437" y="15596"/>
                </a:lnTo>
                <a:lnTo>
                  <a:pt x="45437" y="15536"/>
                </a:lnTo>
                <a:lnTo>
                  <a:pt x="45437" y="15457"/>
                </a:lnTo>
                <a:lnTo>
                  <a:pt x="45397" y="15377"/>
                </a:lnTo>
                <a:lnTo>
                  <a:pt x="45357" y="15318"/>
                </a:lnTo>
                <a:lnTo>
                  <a:pt x="45318" y="15258"/>
                </a:lnTo>
                <a:lnTo>
                  <a:pt x="45258" y="15219"/>
                </a:lnTo>
                <a:lnTo>
                  <a:pt x="45199" y="15179"/>
                </a:lnTo>
                <a:lnTo>
                  <a:pt x="45119" y="15159"/>
                </a:lnTo>
                <a:lnTo>
                  <a:pt x="45040" y="15139"/>
                </a:lnTo>
                <a:close/>
                <a:moveTo>
                  <a:pt x="47322" y="15417"/>
                </a:moveTo>
                <a:lnTo>
                  <a:pt x="47242" y="15457"/>
                </a:lnTo>
                <a:lnTo>
                  <a:pt x="47143" y="15496"/>
                </a:lnTo>
                <a:lnTo>
                  <a:pt x="47064" y="15556"/>
                </a:lnTo>
                <a:lnTo>
                  <a:pt x="47024" y="15635"/>
                </a:lnTo>
                <a:lnTo>
                  <a:pt x="46984" y="15715"/>
                </a:lnTo>
                <a:lnTo>
                  <a:pt x="46965" y="15794"/>
                </a:lnTo>
                <a:lnTo>
                  <a:pt x="46945" y="15873"/>
                </a:lnTo>
                <a:lnTo>
                  <a:pt x="46965" y="15953"/>
                </a:lnTo>
                <a:lnTo>
                  <a:pt x="46984" y="16032"/>
                </a:lnTo>
                <a:lnTo>
                  <a:pt x="47024" y="16112"/>
                </a:lnTo>
                <a:lnTo>
                  <a:pt x="47064" y="16191"/>
                </a:lnTo>
                <a:lnTo>
                  <a:pt x="47123" y="16250"/>
                </a:lnTo>
                <a:lnTo>
                  <a:pt x="47203" y="16290"/>
                </a:lnTo>
                <a:lnTo>
                  <a:pt x="47282" y="16330"/>
                </a:lnTo>
                <a:lnTo>
                  <a:pt x="47461" y="16330"/>
                </a:lnTo>
                <a:lnTo>
                  <a:pt x="47560" y="16310"/>
                </a:lnTo>
                <a:lnTo>
                  <a:pt x="47659" y="16270"/>
                </a:lnTo>
                <a:lnTo>
                  <a:pt x="47719" y="16191"/>
                </a:lnTo>
                <a:lnTo>
                  <a:pt x="47778" y="16131"/>
                </a:lnTo>
                <a:lnTo>
                  <a:pt x="47818" y="16052"/>
                </a:lnTo>
                <a:lnTo>
                  <a:pt x="47838" y="15973"/>
                </a:lnTo>
                <a:lnTo>
                  <a:pt x="47838" y="15893"/>
                </a:lnTo>
                <a:lnTo>
                  <a:pt x="47818" y="15794"/>
                </a:lnTo>
                <a:lnTo>
                  <a:pt x="47798" y="15715"/>
                </a:lnTo>
                <a:lnTo>
                  <a:pt x="47758" y="15635"/>
                </a:lnTo>
                <a:lnTo>
                  <a:pt x="47719" y="15576"/>
                </a:lnTo>
                <a:lnTo>
                  <a:pt x="47659" y="15516"/>
                </a:lnTo>
                <a:lnTo>
                  <a:pt x="47580" y="15457"/>
                </a:lnTo>
                <a:lnTo>
                  <a:pt x="47500" y="15437"/>
                </a:lnTo>
                <a:lnTo>
                  <a:pt x="47421" y="15417"/>
                </a:lnTo>
                <a:close/>
                <a:moveTo>
                  <a:pt x="33631" y="16191"/>
                </a:moveTo>
                <a:lnTo>
                  <a:pt x="33592" y="16211"/>
                </a:lnTo>
                <a:lnTo>
                  <a:pt x="33552" y="16250"/>
                </a:lnTo>
                <a:lnTo>
                  <a:pt x="33532" y="16290"/>
                </a:lnTo>
                <a:lnTo>
                  <a:pt x="33532" y="16310"/>
                </a:lnTo>
                <a:lnTo>
                  <a:pt x="33552" y="16350"/>
                </a:lnTo>
                <a:lnTo>
                  <a:pt x="33592" y="16369"/>
                </a:lnTo>
                <a:lnTo>
                  <a:pt x="33671" y="16369"/>
                </a:lnTo>
                <a:lnTo>
                  <a:pt x="33691" y="16350"/>
                </a:lnTo>
                <a:lnTo>
                  <a:pt x="33711" y="16330"/>
                </a:lnTo>
                <a:lnTo>
                  <a:pt x="33711" y="16250"/>
                </a:lnTo>
                <a:lnTo>
                  <a:pt x="33691" y="16211"/>
                </a:lnTo>
                <a:lnTo>
                  <a:pt x="33671" y="16191"/>
                </a:lnTo>
                <a:close/>
                <a:moveTo>
                  <a:pt x="36250" y="16290"/>
                </a:moveTo>
                <a:lnTo>
                  <a:pt x="36171" y="16310"/>
                </a:lnTo>
                <a:lnTo>
                  <a:pt x="36131" y="16350"/>
                </a:lnTo>
                <a:lnTo>
                  <a:pt x="36092" y="16389"/>
                </a:lnTo>
                <a:lnTo>
                  <a:pt x="36092" y="16449"/>
                </a:lnTo>
                <a:lnTo>
                  <a:pt x="36112" y="16508"/>
                </a:lnTo>
                <a:lnTo>
                  <a:pt x="36131" y="16568"/>
                </a:lnTo>
                <a:lnTo>
                  <a:pt x="36191" y="16627"/>
                </a:lnTo>
                <a:lnTo>
                  <a:pt x="36250" y="16647"/>
                </a:lnTo>
                <a:lnTo>
                  <a:pt x="36330" y="16627"/>
                </a:lnTo>
                <a:lnTo>
                  <a:pt x="36369" y="16588"/>
                </a:lnTo>
                <a:lnTo>
                  <a:pt x="36409" y="16528"/>
                </a:lnTo>
                <a:lnTo>
                  <a:pt x="36409" y="16449"/>
                </a:lnTo>
                <a:lnTo>
                  <a:pt x="36409" y="16389"/>
                </a:lnTo>
                <a:lnTo>
                  <a:pt x="36369" y="16330"/>
                </a:lnTo>
                <a:lnTo>
                  <a:pt x="36330" y="16310"/>
                </a:lnTo>
                <a:lnTo>
                  <a:pt x="36250" y="16290"/>
                </a:lnTo>
                <a:close/>
                <a:moveTo>
                  <a:pt x="49663" y="15754"/>
                </a:moveTo>
                <a:lnTo>
                  <a:pt x="49584" y="15774"/>
                </a:lnTo>
                <a:lnTo>
                  <a:pt x="49484" y="15814"/>
                </a:lnTo>
                <a:lnTo>
                  <a:pt x="49405" y="15854"/>
                </a:lnTo>
                <a:lnTo>
                  <a:pt x="49345" y="15913"/>
                </a:lnTo>
                <a:lnTo>
                  <a:pt x="49286" y="15992"/>
                </a:lnTo>
                <a:lnTo>
                  <a:pt x="49226" y="16072"/>
                </a:lnTo>
                <a:lnTo>
                  <a:pt x="49207" y="16151"/>
                </a:lnTo>
                <a:lnTo>
                  <a:pt x="49207" y="16250"/>
                </a:lnTo>
                <a:lnTo>
                  <a:pt x="49207" y="16330"/>
                </a:lnTo>
                <a:lnTo>
                  <a:pt x="49226" y="16409"/>
                </a:lnTo>
                <a:lnTo>
                  <a:pt x="49246" y="16489"/>
                </a:lnTo>
                <a:lnTo>
                  <a:pt x="49286" y="16568"/>
                </a:lnTo>
                <a:lnTo>
                  <a:pt x="49345" y="16627"/>
                </a:lnTo>
                <a:lnTo>
                  <a:pt x="49425" y="16667"/>
                </a:lnTo>
                <a:lnTo>
                  <a:pt x="49484" y="16727"/>
                </a:lnTo>
                <a:lnTo>
                  <a:pt x="49584" y="16766"/>
                </a:lnTo>
                <a:lnTo>
                  <a:pt x="49663" y="16786"/>
                </a:lnTo>
                <a:lnTo>
                  <a:pt x="49762" y="16786"/>
                </a:lnTo>
                <a:lnTo>
                  <a:pt x="49842" y="16766"/>
                </a:lnTo>
                <a:lnTo>
                  <a:pt x="49921" y="16727"/>
                </a:lnTo>
                <a:lnTo>
                  <a:pt x="49941" y="16667"/>
                </a:lnTo>
                <a:lnTo>
                  <a:pt x="49941" y="16508"/>
                </a:lnTo>
                <a:lnTo>
                  <a:pt x="49941" y="15933"/>
                </a:lnTo>
                <a:lnTo>
                  <a:pt x="49941" y="15854"/>
                </a:lnTo>
                <a:lnTo>
                  <a:pt x="49901" y="15794"/>
                </a:lnTo>
                <a:lnTo>
                  <a:pt x="49861" y="15774"/>
                </a:lnTo>
                <a:lnTo>
                  <a:pt x="49762" y="15754"/>
                </a:lnTo>
                <a:close/>
                <a:moveTo>
                  <a:pt x="38671" y="16330"/>
                </a:moveTo>
                <a:lnTo>
                  <a:pt x="38592" y="16369"/>
                </a:lnTo>
                <a:lnTo>
                  <a:pt x="38512" y="16409"/>
                </a:lnTo>
                <a:lnTo>
                  <a:pt x="38473" y="16489"/>
                </a:lnTo>
                <a:lnTo>
                  <a:pt x="38453" y="16588"/>
                </a:lnTo>
                <a:lnTo>
                  <a:pt x="38473" y="16667"/>
                </a:lnTo>
                <a:lnTo>
                  <a:pt x="38532" y="16746"/>
                </a:lnTo>
                <a:lnTo>
                  <a:pt x="38612" y="16806"/>
                </a:lnTo>
                <a:lnTo>
                  <a:pt x="38691" y="16826"/>
                </a:lnTo>
                <a:lnTo>
                  <a:pt x="38770" y="16806"/>
                </a:lnTo>
                <a:lnTo>
                  <a:pt x="38850" y="16746"/>
                </a:lnTo>
                <a:lnTo>
                  <a:pt x="38889" y="16667"/>
                </a:lnTo>
                <a:lnTo>
                  <a:pt x="38909" y="16588"/>
                </a:lnTo>
                <a:lnTo>
                  <a:pt x="38909" y="16489"/>
                </a:lnTo>
                <a:lnTo>
                  <a:pt x="38850" y="16409"/>
                </a:lnTo>
                <a:lnTo>
                  <a:pt x="38750" y="16350"/>
                </a:lnTo>
                <a:lnTo>
                  <a:pt x="38671" y="16330"/>
                </a:lnTo>
                <a:close/>
                <a:moveTo>
                  <a:pt x="41111" y="16568"/>
                </a:moveTo>
                <a:lnTo>
                  <a:pt x="41052" y="16588"/>
                </a:lnTo>
                <a:lnTo>
                  <a:pt x="40992" y="16608"/>
                </a:lnTo>
                <a:lnTo>
                  <a:pt x="40933" y="16647"/>
                </a:lnTo>
                <a:lnTo>
                  <a:pt x="40854" y="16727"/>
                </a:lnTo>
                <a:lnTo>
                  <a:pt x="40814" y="16826"/>
                </a:lnTo>
                <a:lnTo>
                  <a:pt x="40814" y="16945"/>
                </a:lnTo>
                <a:lnTo>
                  <a:pt x="40834" y="17004"/>
                </a:lnTo>
                <a:lnTo>
                  <a:pt x="40854" y="17064"/>
                </a:lnTo>
                <a:lnTo>
                  <a:pt x="40893" y="17123"/>
                </a:lnTo>
                <a:lnTo>
                  <a:pt x="40953" y="17163"/>
                </a:lnTo>
                <a:lnTo>
                  <a:pt x="41012" y="17183"/>
                </a:lnTo>
                <a:lnTo>
                  <a:pt x="41072" y="17203"/>
                </a:lnTo>
                <a:lnTo>
                  <a:pt x="41191" y="17183"/>
                </a:lnTo>
                <a:lnTo>
                  <a:pt x="41310" y="17123"/>
                </a:lnTo>
                <a:lnTo>
                  <a:pt x="41389" y="17044"/>
                </a:lnTo>
                <a:lnTo>
                  <a:pt x="41429" y="16925"/>
                </a:lnTo>
                <a:lnTo>
                  <a:pt x="41449" y="16865"/>
                </a:lnTo>
                <a:lnTo>
                  <a:pt x="41429" y="16826"/>
                </a:lnTo>
                <a:lnTo>
                  <a:pt x="41409" y="16766"/>
                </a:lnTo>
                <a:lnTo>
                  <a:pt x="41369" y="16707"/>
                </a:lnTo>
                <a:lnTo>
                  <a:pt x="41270" y="16627"/>
                </a:lnTo>
                <a:lnTo>
                  <a:pt x="41171" y="16588"/>
                </a:lnTo>
                <a:lnTo>
                  <a:pt x="41111" y="16568"/>
                </a:lnTo>
                <a:close/>
                <a:moveTo>
                  <a:pt x="43413" y="16865"/>
                </a:moveTo>
                <a:lnTo>
                  <a:pt x="43354" y="16885"/>
                </a:lnTo>
                <a:lnTo>
                  <a:pt x="43274" y="16925"/>
                </a:lnTo>
                <a:lnTo>
                  <a:pt x="43215" y="16985"/>
                </a:lnTo>
                <a:lnTo>
                  <a:pt x="43175" y="17044"/>
                </a:lnTo>
                <a:lnTo>
                  <a:pt x="43135" y="17104"/>
                </a:lnTo>
                <a:lnTo>
                  <a:pt x="43115" y="17183"/>
                </a:lnTo>
                <a:lnTo>
                  <a:pt x="43115" y="17242"/>
                </a:lnTo>
                <a:lnTo>
                  <a:pt x="43115" y="17322"/>
                </a:lnTo>
                <a:lnTo>
                  <a:pt x="43135" y="17401"/>
                </a:lnTo>
                <a:lnTo>
                  <a:pt x="43175" y="17461"/>
                </a:lnTo>
                <a:lnTo>
                  <a:pt x="43234" y="17520"/>
                </a:lnTo>
                <a:lnTo>
                  <a:pt x="43294" y="17580"/>
                </a:lnTo>
                <a:lnTo>
                  <a:pt x="43354" y="17600"/>
                </a:lnTo>
                <a:lnTo>
                  <a:pt x="43433" y="17619"/>
                </a:lnTo>
                <a:lnTo>
                  <a:pt x="43512" y="17619"/>
                </a:lnTo>
                <a:lnTo>
                  <a:pt x="43572" y="17600"/>
                </a:lnTo>
                <a:lnTo>
                  <a:pt x="43711" y="17540"/>
                </a:lnTo>
                <a:lnTo>
                  <a:pt x="43810" y="17441"/>
                </a:lnTo>
                <a:lnTo>
                  <a:pt x="43850" y="17381"/>
                </a:lnTo>
                <a:lnTo>
                  <a:pt x="43869" y="17322"/>
                </a:lnTo>
                <a:lnTo>
                  <a:pt x="43889" y="17242"/>
                </a:lnTo>
                <a:lnTo>
                  <a:pt x="43889" y="17183"/>
                </a:lnTo>
                <a:lnTo>
                  <a:pt x="43850" y="17104"/>
                </a:lnTo>
                <a:lnTo>
                  <a:pt x="43810" y="17044"/>
                </a:lnTo>
                <a:lnTo>
                  <a:pt x="43691" y="16945"/>
                </a:lnTo>
                <a:lnTo>
                  <a:pt x="43552" y="16865"/>
                </a:lnTo>
                <a:close/>
                <a:moveTo>
                  <a:pt x="45635" y="16925"/>
                </a:moveTo>
                <a:lnTo>
                  <a:pt x="45556" y="16945"/>
                </a:lnTo>
                <a:lnTo>
                  <a:pt x="45477" y="16985"/>
                </a:lnTo>
                <a:lnTo>
                  <a:pt x="45397" y="17044"/>
                </a:lnTo>
                <a:lnTo>
                  <a:pt x="45357" y="17104"/>
                </a:lnTo>
                <a:lnTo>
                  <a:pt x="45318" y="17183"/>
                </a:lnTo>
                <a:lnTo>
                  <a:pt x="45298" y="17262"/>
                </a:lnTo>
                <a:lnTo>
                  <a:pt x="45278" y="17361"/>
                </a:lnTo>
                <a:lnTo>
                  <a:pt x="45298" y="17441"/>
                </a:lnTo>
                <a:lnTo>
                  <a:pt x="45318" y="17520"/>
                </a:lnTo>
                <a:lnTo>
                  <a:pt x="45357" y="17600"/>
                </a:lnTo>
                <a:lnTo>
                  <a:pt x="45417" y="17659"/>
                </a:lnTo>
                <a:lnTo>
                  <a:pt x="45477" y="17719"/>
                </a:lnTo>
                <a:lnTo>
                  <a:pt x="45556" y="17758"/>
                </a:lnTo>
                <a:lnTo>
                  <a:pt x="45635" y="17778"/>
                </a:lnTo>
                <a:lnTo>
                  <a:pt x="45794" y="17778"/>
                </a:lnTo>
                <a:lnTo>
                  <a:pt x="45873" y="17758"/>
                </a:lnTo>
                <a:lnTo>
                  <a:pt x="45953" y="17719"/>
                </a:lnTo>
                <a:lnTo>
                  <a:pt x="46032" y="17659"/>
                </a:lnTo>
                <a:lnTo>
                  <a:pt x="46072" y="17600"/>
                </a:lnTo>
                <a:lnTo>
                  <a:pt x="46111" y="17520"/>
                </a:lnTo>
                <a:lnTo>
                  <a:pt x="46131" y="17441"/>
                </a:lnTo>
                <a:lnTo>
                  <a:pt x="46131" y="17361"/>
                </a:lnTo>
                <a:lnTo>
                  <a:pt x="46131" y="17282"/>
                </a:lnTo>
                <a:lnTo>
                  <a:pt x="46072" y="17123"/>
                </a:lnTo>
                <a:lnTo>
                  <a:pt x="46032" y="17044"/>
                </a:lnTo>
                <a:lnTo>
                  <a:pt x="45973" y="16985"/>
                </a:lnTo>
                <a:lnTo>
                  <a:pt x="45893" y="16945"/>
                </a:lnTo>
                <a:lnTo>
                  <a:pt x="45814" y="16925"/>
                </a:lnTo>
                <a:close/>
                <a:moveTo>
                  <a:pt x="32124" y="17639"/>
                </a:moveTo>
                <a:lnTo>
                  <a:pt x="32084" y="17659"/>
                </a:lnTo>
                <a:lnTo>
                  <a:pt x="32064" y="17679"/>
                </a:lnTo>
                <a:lnTo>
                  <a:pt x="32044" y="17738"/>
                </a:lnTo>
                <a:lnTo>
                  <a:pt x="32044" y="17758"/>
                </a:lnTo>
                <a:lnTo>
                  <a:pt x="32064" y="17798"/>
                </a:lnTo>
                <a:lnTo>
                  <a:pt x="32084" y="17818"/>
                </a:lnTo>
                <a:lnTo>
                  <a:pt x="32163" y="17818"/>
                </a:lnTo>
                <a:lnTo>
                  <a:pt x="32203" y="17798"/>
                </a:lnTo>
                <a:lnTo>
                  <a:pt x="32223" y="17758"/>
                </a:lnTo>
                <a:lnTo>
                  <a:pt x="32223" y="17738"/>
                </a:lnTo>
                <a:lnTo>
                  <a:pt x="32223" y="17699"/>
                </a:lnTo>
                <a:lnTo>
                  <a:pt x="32203" y="17659"/>
                </a:lnTo>
                <a:lnTo>
                  <a:pt x="32163" y="17639"/>
                </a:lnTo>
                <a:close/>
                <a:moveTo>
                  <a:pt x="34703" y="17778"/>
                </a:moveTo>
                <a:lnTo>
                  <a:pt x="34643" y="17798"/>
                </a:lnTo>
                <a:lnTo>
                  <a:pt x="34604" y="17838"/>
                </a:lnTo>
                <a:lnTo>
                  <a:pt x="34564" y="17877"/>
                </a:lnTo>
                <a:lnTo>
                  <a:pt x="34544" y="17937"/>
                </a:lnTo>
                <a:lnTo>
                  <a:pt x="34564" y="17996"/>
                </a:lnTo>
                <a:lnTo>
                  <a:pt x="34604" y="18056"/>
                </a:lnTo>
                <a:lnTo>
                  <a:pt x="34663" y="18096"/>
                </a:lnTo>
                <a:lnTo>
                  <a:pt x="34782" y="18096"/>
                </a:lnTo>
                <a:lnTo>
                  <a:pt x="34822" y="18056"/>
                </a:lnTo>
                <a:lnTo>
                  <a:pt x="34842" y="17996"/>
                </a:lnTo>
                <a:lnTo>
                  <a:pt x="34862" y="17937"/>
                </a:lnTo>
                <a:lnTo>
                  <a:pt x="34862" y="17877"/>
                </a:lnTo>
                <a:lnTo>
                  <a:pt x="34842" y="17818"/>
                </a:lnTo>
                <a:lnTo>
                  <a:pt x="34782" y="17778"/>
                </a:lnTo>
                <a:close/>
                <a:moveTo>
                  <a:pt x="47917" y="17262"/>
                </a:moveTo>
                <a:lnTo>
                  <a:pt x="47818" y="17282"/>
                </a:lnTo>
                <a:lnTo>
                  <a:pt x="47738" y="17342"/>
                </a:lnTo>
                <a:lnTo>
                  <a:pt x="47639" y="17401"/>
                </a:lnTo>
                <a:lnTo>
                  <a:pt x="47580" y="17481"/>
                </a:lnTo>
                <a:lnTo>
                  <a:pt x="47540" y="17560"/>
                </a:lnTo>
                <a:lnTo>
                  <a:pt x="47520" y="17659"/>
                </a:lnTo>
                <a:lnTo>
                  <a:pt x="47520" y="17738"/>
                </a:lnTo>
                <a:lnTo>
                  <a:pt x="47520" y="17838"/>
                </a:lnTo>
                <a:lnTo>
                  <a:pt x="47580" y="18036"/>
                </a:lnTo>
                <a:lnTo>
                  <a:pt x="47659" y="18135"/>
                </a:lnTo>
                <a:lnTo>
                  <a:pt x="47738" y="18195"/>
                </a:lnTo>
                <a:lnTo>
                  <a:pt x="47818" y="18234"/>
                </a:lnTo>
                <a:lnTo>
                  <a:pt x="47917" y="18254"/>
                </a:lnTo>
                <a:lnTo>
                  <a:pt x="48016" y="18254"/>
                </a:lnTo>
                <a:lnTo>
                  <a:pt x="48096" y="18234"/>
                </a:lnTo>
                <a:lnTo>
                  <a:pt x="48195" y="18195"/>
                </a:lnTo>
                <a:lnTo>
                  <a:pt x="48274" y="18155"/>
                </a:lnTo>
                <a:lnTo>
                  <a:pt x="48353" y="18096"/>
                </a:lnTo>
                <a:lnTo>
                  <a:pt x="48413" y="18016"/>
                </a:lnTo>
                <a:lnTo>
                  <a:pt x="48472" y="17937"/>
                </a:lnTo>
                <a:lnTo>
                  <a:pt x="48492" y="17858"/>
                </a:lnTo>
                <a:lnTo>
                  <a:pt x="48512" y="17758"/>
                </a:lnTo>
                <a:lnTo>
                  <a:pt x="48492" y="17659"/>
                </a:lnTo>
                <a:lnTo>
                  <a:pt x="48472" y="17580"/>
                </a:lnTo>
                <a:lnTo>
                  <a:pt x="48413" y="17481"/>
                </a:lnTo>
                <a:lnTo>
                  <a:pt x="48334" y="17401"/>
                </a:lnTo>
                <a:lnTo>
                  <a:pt x="48274" y="17342"/>
                </a:lnTo>
                <a:lnTo>
                  <a:pt x="48175" y="17302"/>
                </a:lnTo>
                <a:lnTo>
                  <a:pt x="48096" y="17262"/>
                </a:lnTo>
                <a:close/>
                <a:moveTo>
                  <a:pt x="37183" y="17996"/>
                </a:moveTo>
                <a:lnTo>
                  <a:pt x="37084" y="18036"/>
                </a:lnTo>
                <a:lnTo>
                  <a:pt x="37024" y="18076"/>
                </a:lnTo>
                <a:lnTo>
                  <a:pt x="36985" y="18155"/>
                </a:lnTo>
                <a:lnTo>
                  <a:pt x="36945" y="18234"/>
                </a:lnTo>
                <a:lnTo>
                  <a:pt x="36965" y="18334"/>
                </a:lnTo>
                <a:lnTo>
                  <a:pt x="37004" y="18393"/>
                </a:lnTo>
                <a:lnTo>
                  <a:pt x="37104" y="18453"/>
                </a:lnTo>
                <a:lnTo>
                  <a:pt x="37203" y="18473"/>
                </a:lnTo>
                <a:lnTo>
                  <a:pt x="37302" y="18453"/>
                </a:lnTo>
                <a:lnTo>
                  <a:pt x="37362" y="18413"/>
                </a:lnTo>
                <a:lnTo>
                  <a:pt x="37401" y="18334"/>
                </a:lnTo>
                <a:lnTo>
                  <a:pt x="37421" y="18254"/>
                </a:lnTo>
                <a:lnTo>
                  <a:pt x="37401" y="18175"/>
                </a:lnTo>
                <a:lnTo>
                  <a:pt x="37362" y="18076"/>
                </a:lnTo>
                <a:lnTo>
                  <a:pt x="37282" y="18016"/>
                </a:lnTo>
                <a:lnTo>
                  <a:pt x="37183" y="17996"/>
                </a:lnTo>
                <a:close/>
                <a:moveTo>
                  <a:pt x="39425" y="18056"/>
                </a:moveTo>
                <a:lnTo>
                  <a:pt x="39306" y="18096"/>
                </a:lnTo>
                <a:lnTo>
                  <a:pt x="39266" y="18155"/>
                </a:lnTo>
                <a:lnTo>
                  <a:pt x="39227" y="18195"/>
                </a:lnTo>
                <a:lnTo>
                  <a:pt x="39187" y="18314"/>
                </a:lnTo>
                <a:lnTo>
                  <a:pt x="39207" y="18413"/>
                </a:lnTo>
                <a:lnTo>
                  <a:pt x="39246" y="18512"/>
                </a:lnTo>
                <a:lnTo>
                  <a:pt x="39326" y="18592"/>
                </a:lnTo>
                <a:lnTo>
                  <a:pt x="39425" y="18651"/>
                </a:lnTo>
                <a:lnTo>
                  <a:pt x="39524" y="18651"/>
                </a:lnTo>
                <a:lnTo>
                  <a:pt x="39604" y="18631"/>
                </a:lnTo>
                <a:lnTo>
                  <a:pt x="39663" y="18592"/>
                </a:lnTo>
                <a:lnTo>
                  <a:pt x="39703" y="18572"/>
                </a:lnTo>
                <a:lnTo>
                  <a:pt x="39742" y="18512"/>
                </a:lnTo>
                <a:lnTo>
                  <a:pt x="39782" y="18413"/>
                </a:lnTo>
                <a:lnTo>
                  <a:pt x="39782" y="18294"/>
                </a:lnTo>
                <a:lnTo>
                  <a:pt x="39742" y="18195"/>
                </a:lnTo>
                <a:lnTo>
                  <a:pt x="39703" y="18135"/>
                </a:lnTo>
                <a:lnTo>
                  <a:pt x="39643" y="18096"/>
                </a:lnTo>
                <a:lnTo>
                  <a:pt x="39604" y="18076"/>
                </a:lnTo>
                <a:lnTo>
                  <a:pt x="39544" y="18056"/>
                </a:lnTo>
                <a:close/>
                <a:moveTo>
                  <a:pt x="49921" y="17699"/>
                </a:moveTo>
                <a:lnTo>
                  <a:pt x="49822" y="17818"/>
                </a:lnTo>
                <a:lnTo>
                  <a:pt x="49762" y="17937"/>
                </a:lnTo>
                <a:lnTo>
                  <a:pt x="49703" y="18056"/>
                </a:lnTo>
                <a:lnTo>
                  <a:pt x="49683" y="18175"/>
                </a:lnTo>
                <a:lnTo>
                  <a:pt x="49703" y="18314"/>
                </a:lnTo>
                <a:lnTo>
                  <a:pt x="49742" y="18433"/>
                </a:lnTo>
                <a:lnTo>
                  <a:pt x="49822" y="18552"/>
                </a:lnTo>
                <a:lnTo>
                  <a:pt x="49941" y="18651"/>
                </a:lnTo>
                <a:lnTo>
                  <a:pt x="49941" y="18135"/>
                </a:lnTo>
                <a:lnTo>
                  <a:pt x="49941" y="17838"/>
                </a:lnTo>
                <a:lnTo>
                  <a:pt x="49941" y="17738"/>
                </a:lnTo>
                <a:lnTo>
                  <a:pt x="49921" y="17699"/>
                </a:lnTo>
                <a:close/>
                <a:moveTo>
                  <a:pt x="41786" y="18354"/>
                </a:moveTo>
                <a:lnTo>
                  <a:pt x="41727" y="18373"/>
                </a:lnTo>
                <a:lnTo>
                  <a:pt x="41667" y="18373"/>
                </a:lnTo>
                <a:lnTo>
                  <a:pt x="41608" y="18413"/>
                </a:lnTo>
                <a:lnTo>
                  <a:pt x="41548" y="18473"/>
                </a:lnTo>
                <a:lnTo>
                  <a:pt x="41508" y="18532"/>
                </a:lnTo>
                <a:lnTo>
                  <a:pt x="41469" y="18592"/>
                </a:lnTo>
                <a:lnTo>
                  <a:pt x="41429" y="18671"/>
                </a:lnTo>
                <a:lnTo>
                  <a:pt x="41429" y="18731"/>
                </a:lnTo>
                <a:lnTo>
                  <a:pt x="41429" y="18790"/>
                </a:lnTo>
                <a:lnTo>
                  <a:pt x="41469" y="18850"/>
                </a:lnTo>
                <a:lnTo>
                  <a:pt x="41488" y="18909"/>
                </a:lnTo>
                <a:lnTo>
                  <a:pt x="41588" y="19008"/>
                </a:lnTo>
                <a:lnTo>
                  <a:pt x="41707" y="19068"/>
                </a:lnTo>
                <a:lnTo>
                  <a:pt x="41786" y="19088"/>
                </a:lnTo>
                <a:lnTo>
                  <a:pt x="41846" y="19088"/>
                </a:lnTo>
                <a:lnTo>
                  <a:pt x="41925" y="19068"/>
                </a:lnTo>
                <a:lnTo>
                  <a:pt x="41984" y="19048"/>
                </a:lnTo>
                <a:lnTo>
                  <a:pt x="42044" y="18988"/>
                </a:lnTo>
                <a:lnTo>
                  <a:pt x="42104" y="18929"/>
                </a:lnTo>
                <a:lnTo>
                  <a:pt x="42143" y="18850"/>
                </a:lnTo>
                <a:lnTo>
                  <a:pt x="42163" y="18790"/>
                </a:lnTo>
                <a:lnTo>
                  <a:pt x="42163" y="18711"/>
                </a:lnTo>
                <a:lnTo>
                  <a:pt x="42163" y="18651"/>
                </a:lnTo>
                <a:lnTo>
                  <a:pt x="42123" y="18572"/>
                </a:lnTo>
                <a:lnTo>
                  <a:pt x="42084" y="18512"/>
                </a:lnTo>
                <a:lnTo>
                  <a:pt x="41984" y="18433"/>
                </a:lnTo>
                <a:lnTo>
                  <a:pt x="41846" y="18373"/>
                </a:lnTo>
                <a:lnTo>
                  <a:pt x="41786" y="18354"/>
                </a:lnTo>
                <a:close/>
                <a:moveTo>
                  <a:pt x="30616" y="19107"/>
                </a:moveTo>
                <a:lnTo>
                  <a:pt x="30576" y="19127"/>
                </a:lnTo>
                <a:lnTo>
                  <a:pt x="30536" y="19167"/>
                </a:lnTo>
                <a:lnTo>
                  <a:pt x="30536" y="19187"/>
                </a:lnTo>
                <a:lnTo>
                  <a:pt x="30536" y="19227"/>
                </a:lnTo>
                <a:lnTo>
                  <a:pt x="30556" y="19246"/>
                </a:lnTo>
                <a:lnTo>
                  <a:pt x="30596" y="19266"/>
                </a:lnTo>
                <a:lnTo>
                  <a:pt x="30675" y="19266"/>
                </a:lnTo>
                <a:lnTo>
                  <a:pt x="30695" y="19246"/>
                </a:lnTo>
                <a:lnTo>
                  <a:pt x="30695" y="19207"/>
                </a:lnTo>
                <a:lnTo>
                  <a:pt x="30695" y="19147"/>
                </a:lnTo>
                <a:lnTo>
                  <a:pt x="30675" y="19127"/>
                </a:lnTo>
                <a:lnTo>
                  <a:pt x="30655" y="19107"/>
                </a:lnTo>
                <a:close/>
                <a:moveTo>
                  <a:pt x="33155" y="19227"/>
                </a:moveTo>
                <a:lnTo>
                  <a:pt x="33096" y="19246"/>
                </a:lnTo>
                <a:lnTo>
                  <a:pt x="33036" y="19286"/>
                </a:lnTo>
                <a:lnTo>
                  <a:pt x="33016" y="19326"/>
                </a:lnTo>
                <a:lnTo>
                  <a:pt x="32997" y="19385"/>
                </a:lnTo>
                <a:lnTo>
                  <a:pt x="33016" y="19445"/>
                </a:lnTo>
                <a:lnTo>
                  <a:pt x="33036" y="19504"/>
                </a:lnTo>
                <a:lnTo>
                  <a:pt x="33096" y="19544"/>
                </a:lnTo>
                <a:lnTo>
                  <a:pt x="33155" y="19564"/>
                </a:lnTo>
                <a:lnTo>
                  <a:pt x="33215" y="19544"/>
                </a:lnTo>
                <a:lnTo>
                  <a:pt x="33254" y="19504"/>
                </a:lnTo>
                <a:lnTo>
                  <a:pt x="33294" y="19465"/>
                </a:lnTo>
                <a:lnTo>
                  <a:pt x="33294" y="19405"/>
                </a:lnTo>
                <a:lnTo>
                  <a:pt x="33294" y="19346"/>
                </a:lnTo>
                <a:lnTo>
                  <a:pt x="33274" y="19286"/>
                </a:lnTo>
                <a:lnTo>
                  <a:pt x="33215" y="19246"/>
                </a:lnTo>
                <a:lnTo>
                  <a:pt x="33155" y="19227"/>
                </a:lnTo>
                <a:close/>
                <a:moveTo>
                  <a:pt x="44107" y="18691"/>
                </a:moveTo>
                <a:lnTo>
                  <a:pt x="44008" y="18711"/>
                </a:lnTo>
                <a:lnTo>
                  <a:pt x="43929" y="18731"/>
                </a:lnTo>
                <a:lnTo>
                  <a:pt x="43850" y="18790"/>
                </a:lnTo>
                <a:lnTo>
                  <a:pt x="43790" y="18830"/>
                </a:lnTo>
                <a:lnTo>
                  <a:pt x="43730" y="18909"/>
                </a:lnTo>
                <a:lnTo>
                  <a:pt x="43691" y="18969"/>
                </a:lnTo>
                <a:lnTo>
                  <a:pt x="43651" y="19048"/>
                </a:lnTo>
                <a:lnTo>
                  <a:pt x="43651" y="19147"/>
                </a:lnTo>
                <a:lnTo>
                  <a:pt x="43651" y="19227"/>
                </a:lnTo>
                <a:lnTo>
                  <a:pt x="43671" y="19306"/>
                </a:lnTo>
                <a:lnTo>
                  <a:pt x="43730" y="19365"/>
                </a:lnTo>
                <a:lnTo>
                  <a:pt x="43770" y="19445"/>
                </a:lnTo>
                <a:lnTo>
                  <a:pt x="43850" y="19504"/>
                </a:lnTo>
                <a:lnTo>
                  <a:pt x="43929" y="19544"/>
                </a:lnTo>
                <a:lnTo>
                  <a:pt x="44008" y="19584"/>
                </a:lnTo>
                <a:lnTo>
                  <a:pt x="44088" y="19584"/>
                </a:lnTo>
                <a:lnTo>
                  <a:pt x="44167" y="19564"/>
                </a:lnTo>
                <a:lnTo>
                  <a:pt x="44266" y="19544"/>
                </a:lnTo>
                <a:lnTo>
                  <a:pt x="44346" y="19504"/>
                </a:lnTo>
                <a:lnTo>
                  <a:pt x="44405" y="19445"/>
                </a:lnTo>
                <a:lnTo>
                  <a:pt x="44445" y="19365"/>
                </a:lnTo>
                <a:lnTo>
                  <a:pt x="44484" y="19306"/>
                </a:lnTo>
                <a:lnTo>
                  <a:pt x="44504" y="19227"/>
                </a:lnTo>
                <a:lnTo>
                  <a:pt x="44504" y="19127"/>
                </a:lnTo>
                <a:lnTo>
                  <a:pt x="44484" y="19048"/>
                </a:lnTo>
                <a:lnTo>
                  <a:pt x="44465" y="18969"/>
                </a:lnTo>
                <a:lnTo>
                  <a:pt x="44425" y="18909"/>
                </a:lnTo>
                <a:lnTo>
                  <a:pt x="44385" y="18830"/>
                </a:lnTo>
                <a:lnTo>
                  <a:pt x="44326" y="18770"/>
                </a:lnTo>
                <a:lnTo>
                  <a:pt x="44266" y="18731"/>
                </a:lnTo>
                <a:lnTo>
                  <a:pt x="44187" y="18711"/>
                </a:lnTo>
                <a:lnTo>
                  <a:pt x="44107" y="18691"/>
                </a:lnTo>
                <a:close/>
                <a:moveTo>
                  <a:pt x="46230" y="18750"/>
                </a:moveTo>
                <a:lnTo>
                  <a:pt x="46151" y="18770"/>
                </a:lnTo>
                <a:lnTo>
                  <a:pt x="46072" y="18790"/>
                </a:lnTo>
                <a:lnTo>
                  <a:pt x="45992" y="18830"/>
                </a:lnTo>
                <a:lnTo>
                  <a:pt x="45913" y="18889"/>
                </a:lnTo>
                <a:lnTo>
                  <a:pt x="45853" y="18969"/>
                </a:lnTo>
                <a:lnTo>
                  <a:pt x="45814" y="19048"/>
                </a:lnTo>
                <a:lnTo>
                  <a:pt x="45774" y="19127"/>
                </a:lnTo>
                <a:lnTo>
                  <a:pt x="45754" y="19207"/>
                </a:lnTo>
                <a:lnTo>
                  <a:pt x="45754" y="19306"/>
                </a:lnTo>
                <a:lnTo>
                  <a:pt x="45774" y="19405"/>
                </a:lnTo>
                <a:lnTo>
                  <a:pt x="45834" y="19504"/>
                </a:lnTo>
                <a:lnTo>
                  <a:pt x="45893" y="19584"/>
                </a:lnTo>
                <a:lnTo>
                  <a:pt x="45973" y="19643"/>
                </a:lnTo>
                <a:lnTo>
                  <a:pt x="46052" y="19683"/>
                </a:lnTo>
                <a:lnTo>
                  <a:pt x="46151" y="19703"/>
                </a:lnTo>
                <a:lnTo>
                  <a:pt x="46230" y="19723"/>
                </a:lnTo>
                <a:lnTo>
                  <a:pt x="46330" y="19723"/>
                </a:lnTo>
                <a:lnTo>
                  <a:pt x="46429" y="19683"/>
                </a:lnTo>
                <a:lnTo>
                  <a:pt x="46508" y="19643"/>
                </a:lnTo>
                <a:lnTo>
                  <a:pt x="46588" y="19584"/>
                </a:lnTo>
                <a:lnTo>
                  <a:pt x="46647" y="19504"/>
                </a:lnTo>
                <a:lnTo>
                  <a:pt x="46687" y="19425"/>
                </a:lnTo>
                <a:lnTo>
                  <a:pt x="46707" y="19326"/>
                </a:lnTo>
                <a:lnTo>
                  <a:pt x="46726" y="19246"/>
                </a:lnTo>
                <a:lnTo>
                  <a:pt x="46707" y="19147"/>
                </a:lnTo>
                <a:lnTo>
                  <a:pt x="46687" y="19048"/>
                </a:lnTo>
                <a:lnTo>
                  <a:pt x="46647" y="18969"/>
                </a:lnTo>
                <a:lnTo>
                  <a:pt x="46588" y="18889"/>
                </a:lnTo>
                <a:lnTo>
                  <a:pt x="46508" y="18810"/>
                </a:lnTo>
                <a:lnTo>
                  <a:pt x="46409" y="18770"/>
                </a:lnTo>
                <a:lnTo>
                  <a:pt x="46330" y="18750"/>
                </a:lnTo>
                <a:close/>
                <a:moveTo>
                  <a:pt x="35556" y="19484"/>
                </a:moveTo>
                <a:lnTo>
                  <a:pt x="35457" y="19504"/>
                </a:lnTo>
                <a:lnTo>
                  <a:pt x="35417" y="19524"/>
                </a:lnTo>
                <a:lnTo>
                  <a:pt x="35377" y="19564"/>
                </a:lnTo>
                <a:lnTo>
                  <a:pt x="35358" y="19643"/>
                </a:lnTo>
                <a:lnTo>
                  <a:pt x="35338" y="19723"/>
                </a:lnTo>
                <a:lnTo>
                  <a:pt x="35358" y="19822"/>
                </a:lnTo>
                <a:lnTo>
                  <a:pt x="35417" y="19881"/>
                </a:lnTo>
                <a:lnTo>
                  <a:pt x="35496" y="19941"/>
                </a:lnTo>
                <a:lnTo>
                  <a:pt x="35576" y="19961"/>
                </a:lnTo>
                <a:lnTo>
                  <a:pt x="35655" y="19941"/>
                </a:lnTo>
                <a:lnTo>
                  <a:pt x="35715" y="19881"/>
                </a:lnTo>
                <a:lnTo>
                  <a:pt x="35754" y="19802"/>
                </a:lnTo>
                <a:lnTo>
                  <a:pt x="35774" y="19723"/>
                </a:lnTo>
                <a:lnTo>
                  <a:pt x="35774" y="19623"/>
                </a:lnTo>
                <a:lnTo>
                  <a:pt x="35735" y="19544"/>
                </a:lnTo>
                <a:lnTo>
                  <a:pt x="35655" y="19504"/>
                </a:lnTo>
                <a:lnTo>
                  <a:pt x="35556" y="19484"/>
                </a:lnTo>
                <a:close/>
                <a:moveTo>
                  <a:pt x="48334" y="19127"/>
                </a:moveTo>
                <a:lnTo>
                  <a:pt x="48254" y="19167"/>
                </a:lnTo>
                <a:lnTo>
                  <a:pt x="48155" y="19207"/>
                </a:lnTo>
                <a:lnTo>
                  <a:pt x="48076" y="19266"/>
                </a:lnTo>
                <a:lnTo>
                  <a:pt x="48016" y="19326"/>
                </a:lnTo>
                <a:lnTo>
                  <a:pt x="47957" y="19405"/>
                </a:lnTo>
                <a:lnTo>
                  <a:pt x="47937" y="19504"/>
                </a:lnTo>
                <a:lnTo>
                  <a:pt x="47917" y="19584"/>
                </a:lnTo>
                <a:lnTo>
                  <a:pt x="47917" y="19683"/>
                </a:lnTo>
                <a:lnTo>
                  <a:pt x="47937" y="19881"/>
                </a:lnTo>
                <a:lnTo>
                  <a:pt x="48036" y="20020"/>
                </a:lnTo>
                <a:lnTo>
                  <a:pt x="48155" y="20119"/>
                </a:lnTo>
                <a:lnTo>
                  <a:pt x="48215" y="20159"/>
                </a:lnTo>
                <a:lnTo>
                  <a:pt x="48294" y="20199"/>
                </a:lnTo>
                <a:lnTo>
                  <a:pt x="48373" y="20219"/>
                </a:lnTo>
                <a:lnTo>
                  <a:pt x="48552" y="20219"/>
                </a:lnTo>
                <a:lnTo>
                  <a:pt x="48631" y="20199"/>
                </a:lnTo>
                <a:lnTo>
                  <a:pt x="48711" y="20159"/>
                </a:lnTo>
                <a:lnTo>
                  <a:pt x="48790" y="20119"/>
                </a:lnTo>
                <a:lnTo>
                  <a:pt x="48849" y="20060"/>
                </a:lnTo>
                <a:lnTo>
                  <a:pt x="48909" y="20000"/>
                </a:lnTo>
                <a:lnTo>
                  <a:pt x="48949" y="19921"/>
                </a:lnTo>
                <a:lnTo>
                  <a:pt x="48988" y="19822"/>
                </a:lnTo>
                <a:lnTo>
                  <a:pt x="49008" y="19742"/>
                </a:lnTo>
                <a:lnTo>
                  <a:pt x="49008" y="19643"/>
                </a:lnTo>
                <a:lnTo>
                  <a:pt x="49008" y="19564"/>
                </a:lnTo>
                <a:lnTo>
                  <a:pt x="48988" y="19484"/>
                </a:lnTo>
                <a:lnTo>
                  <a:pt x="48949" y="19405"/>
                </a:lnTo>
                <a:lnTo>
                  <a:pt x="48909" y="19346"/>
                </a:lnTo>
                <a:lnTo>
                  <a:pt x="48790" y="19227"/>
                </a:lnTo>
                <a:lnTo>
                  <a:pt x="48651" y="19167"/>
                </a:lnTo>
                <a:lnTo>
                  <a:pt x="48492" y="19127"/>
                </a:lnTo>
                <a:close/>
                <a:moveTo>
                  <a:pt x="37897" y="19822"/>
                </a:moveTo>
                <a:lnTo>
                  <a:pt x="37778" y="19842"/>
                </a:lnTo>
                <a:lnTo>
                  <a:pt x="37719" y="19881"/>
                </a:lnTo>
                <a:lnTo>
                  <a:pt x="37679" y="19921"/>
                </a:lnTo>
                <a:lnTo>
                  <a:pt x="37639" y="19961"/>
                </a:lnTo>
                <a:lnTo>
                  <a:pt x="37619" y="20020"/>
                </a:lnTo>
                <a:lnTo>
                  <a:pt x="37600" y="20119"/>
                </a:lnTo>
                <a:lnTo>
                  <a:pt x="37639" y="20219"/>
                </a:lnTo>
                <a:lnTo>
                  <a:pt x="37699" y="20298"/>
                </a:lnTo>
                <a:lnTo>
                  <a:pt x="37778" y="20377"/>
                </a:lnTo>
                <a:lnTo>
                  <a:pt x="37838" y="20397"/>
                </a:lnTo>
                <a:lnTo>
                  <a:pt x="37957" y="20397"/>
                </a:lnTo>
                <a:lnTo>
                  <a:pt x="38016" y="20377"/>
                </a:lnTo>
                <a:lnTo>
                  <a:pt x="38076" y="20357"/>
                </a:lnTo>
                <a:lnTo>
                  <a:pt x="38115" y="20318"/>
                </a:lnTo>
                <a:lnTo>
                  <a:pt x="38175" y="20219"/>
                </a:lnTo>
                <a:lnTo>
                  <a:pt x="38195" y="20119"/>
                </a:lnTo>
                <a:lnTo>
                  <a:pt x="38175" y="20000"/>
                </a:lnTo>
                <a:lnTo>
                  <a:pt x="38155" y="19941"/>
                </a:lnTo>
                <a:lnTo>
                  <a:pt x="38115" y="19901"/>
                </a:lnTo>
                <a:lnTo>
                  <a:pt x="38056" y="19861"/>
                </a:lnTo>
                <a:lnTo>
                  <a:pt x="38016" y="19842"/>
                </a:lnTo>
                <a:lnTo>
                  <a:pt x="37897" y="19822"/>
                </a:lnTo>
                <a:close/>
                <a:moveTo>
                  <a:pt x="40020" y="19842"/>
                </a:moveTo>
                <a:lnTo>
                  <a:pt x="39941" y="19881"/>
                </a:lnTo>
                <a:lnTo>
                  <a:pt x="39881" y="19921"/>
                </a:lnTo>
                <a:lnTo>
                  <a:pt x="39802" y="20040"/>
                </a:lnTo>
                <a:lnTo>
                  <a:pt x="39742" y="20159"/>
                </a:lnTo>
                <a:lnTo>
                  <a:pt x="39742" y="20219"/>
                </a:lnTo>
                <a:lnTo>
                  <a:pt x="39742" y="20278"/>
                </a:lnTo>
                <a:lnTo>
                  <a:pt x="39762" y="20357"/>
                </a:lnTo>
                <a:lnTo>
                  <a:pt x="39782" y="20417"/>
                </a:lnTo>
                <a:lnTo>
                  <a:pt x="39822" y="20476"/>
                </a:lnTo>
                <a:lnTo>
                  <a:pt x="39881" y="20516"/>
                </a:lnTo>
                <a:lnTo>
                  <a:pt x="39941" y="20536"/>
                </a:lnTo>
                <a:lnTo>
                  <a:pt x="40020" y="20556"/>
                </a:lnTo>
                <a:lnTo>
                  <a:pt x="40159" y="20556"/>
                </a:lnTo>
                <a:lnTo>
                  <a:pt x="40219" y="20536"/>
                </a:lnTo>
                <a:lnTo>
                  <a:pt x="40278" y="20516"/>
                </a:lnTo>
                <a:lnTo>
                  <a:pt x="40338" y="20457"/>
                </a:lnTo>
                <a:lnTo>
                  <a:pt x="40397" y="20397"/>
                </a:lnTo>
                <a:lnTo>
                  <a:pt x="40417" y="20338"/>
                </a:lnTo>
                <a:lnTo>
                  <a:pt x="40437" y="20278"/>
                </a:lnTo>
                <a:lnTo>
                  <a:pt x="40437" y="20199"/>
                </a:lnTo>
                <a:lnTo>
                  <a:pt x="40417" y="20139"/>
                </a:lnTo>
                <a:lnTo>
                  <a:pt x="40358" y="20020"/>
                </a:lnTo>
                <a:lnTo>
                  <a:pt x="40258" y="19921"/>
                </a:lnTo>
                <a:lnTo>
                  <a:pt x="40199" y="19881"/>
                </a:lnTo>
                <a:lnTo>
                  <a:pt x="40139" y="19861"/>
                </a:lnTo>
                <a:lnTo>
                  <a:pt x="40080" y="19842"/>
                </a:lnTo>
                <a:close/>
                <a:moveTo>
                  <a:pt x="29147" y="20675"/>
                </a:moveTo>
                <a:lnTo>
                  <a:pt x="29108" y="20695"/>
                </a:lnTo>
                <a:lnTo>
                  <a:pt x="29088" y="20715"/>
                </a:lnTo>
                <a:lnTo>
                  <a:pt x="29088" y="20754"/>
                </a:lnTo>
                <a:lnTo>
                  <a:pt x="29088" y="20794"/>
                </a:lnTo>
                <a:lnTo>
                  <a:pt x="29108" y="20814"/>
                </a:lnTo>
                <a:lnTo>
                  <a:pt x="29147" y="20834"/>
                </a:lnTo>
                <a:lnTo>
                  <a:pt x="29207" y="20834"/>
                </a:lnTo>
                <a:lnTo>
                  <a:pt x="29247" y="20774"/>
                </a:lnTo>
                <a:lnTo>
                  <a:pt x="29247" y="20715"/>
                </a:lnTo>
                <a:lnTo>
                  <a:pt x="29227" y="20695"/>
                </a:lnTo>
                <a:lnTo>
                  <a:pt x="29207" y="20675"/>
                </a:lnTo>
                <a:close/>
                <a:moveTo>
                  <a:pt x="31548" y="20715"/>
                </a:moveTo>
                <a:lnTo>
                  <a:pt x="31489" y="20734"/>
                </a:lnTo>
                <a:lnTo>
                  <a:pt x="31449" y="20754"/>
                </a:lnTo>
                <a:lnTo>
                  <a:pt x="31409" y="20814"/>
                </a:lnTo>
                <a:lnTo>
                  <a:pt x="31409" y="20853"/>
                </a:lnTo>
                <a:lnTo>
                  <a:pt x="31409" y="20913"/>
                </a:lnTo>
                <a:lnTo>
                  <a:pt x="31449" y="20973"/>
                </a:lnTo>
                <a:lnTo>
                  <a:pt x="31508" y="21012"/>
                </a:lnTo>
                <a:lnTo>
                  <a:pt x="31608" y="21012"/>
                </a:lnTo>
                <a:lnTo>
                  <a:pt x="31647" y="20973"/>
                </a:lnTo>
                <a:lnTo>
                  <a:pt x="31667" y="20933"/>
                </a:lnTo>
                <a:lnTo>
                  <a:pt x="31687" y="20873"/>
                </a:lnTo>
                <a:lnTo>
                  <a:pt x="31687" y="20814"/>
                </a:lnTo>
                <a:lnTo>
                  <a:pt x="31667" y="20754"/>
                </a:lnTo>
                <a:lnTo>
                  <a:pt x="31608" y="20715"/>
                </a:lnTo>
                <a:close/>
                <a:moveTo>
                  <a:pt x="42242" y="20219"/>
                </a:moveTo>
                <a:lnTo>
                  <a:pt x="42143" y="20238"/>
                </a:lnTo>
                <a:lnTo>
                  <a:pt x="42064" y="20278"/>
                </a:lnTo>
                <a:lnTo>
                  <a:pt x="42004" y="20338"/>
                </a:lnTo>
                <a:lnTo>
                  <a:pt x="41965" y="20397"/>
                </a:lnTo>
                <a:lnTo>
                  <a:pt x="41925" y="20476"/>
                </a:lnTo>
                <a:lnTo>
                  <a:pt x="41905" y="20556"/>
                </a:lnTo>
                <a:lnTo>
                  <a:pt x="41905" y="20635"/>
                </a:lnTo>
                <a:lnTo>
                  <a:pt x="41925" y="20715"/>
                </a:lnTo>
                <a:lnTo>
                  <a:pt x="41945" y="20794"/>
                </a:lnTo>
                <a:lnTo>
                  <a:pt x="41984" y="20873"/>
                </a:lnTo>
                <a:lnTo>
                  <a:pt x="42024" y="20933"/>
                </a:lnTo>
                <a:lnTo>
                  <a:pt x="42084" y="20992"/>
                </a:lnTo>
                <a:lnTo>
                  <a:pt x="42163" y="21032"/>
                </a:lnTo>
                <a:lnTo>
                  <a:pt x="42242" y="21052"/>
                </a:lnTo>
                <a:lnTo>
                  <a:pt x="42322" y="21052"/>
                </a:lnTo>
                <a:lnTo>
                  <a:pt x="42421" y="21032"/>
                </a:lnTo>
                <a:lnTo>
                  <a:pt x="42500" y="21012"/>
                </a:lnTo>
                <a:lnTo>
                  <a:pt x="42560" y="20973"/>
                </a:lnTo>
                <a:lnTo>
                  <a:pt x="42619" y="20913"/>
                </a:lnTo>
                <a:lnTo>
                  <a:pt x="42659" y="20853"/>
                </a:lnTo>
                <a:lnTo>
                  <a:pt x="42699" y="20794"/>
                </a:lnTo>
                <a:lnTo>
                  <a:pt x="42719" y="20715"/>
                </a:lnTo>
                <a:lnTo>
                  <a:pt x="42719" y="20635"/>
                </a:lnTo>
                <a:lnTo>
                  <a:pt x="42719" y="20556"/>
                </a:lnTo>
                <a:lnTo>
                  <a:pt x="42699" y="20476"/>
                </a:lnTo>
                <a:lnTo>
                  <a:pt x="42659" y="20397"/>
                </a:lnTo>
                <a:lnTo>
                  <a:pt x="42600" y="20338"/>
                </a:lnTo>
                <a:lnTo>
                  <a:pt x="42560" y="20298"/>
                </a:lnTo>
                <a:lnTo>
                  <a:pt x="42481" y="20258"/>
                </a:lnTo>
                <a:lnTo>
                  <a:pt x="42401" y="20238"/>
                </a:lnTo>
                <a:lnTo>
                  <a:pt x="42242" y="20219"/>
                </a:lnTo>
                <a:close/>
                <a:moveTo>
                  <a:pt x="33909" y="20973"/>
                </a:moveTo>
                <a:lnTo>
                  <a:pt x="33830" y="20992"/>
                </a:lnTo>
                <a:lnTo>
                  <a:pt x="33770" y="21032"/>
                </a:lnTo>
                <a:lnTo>
                  <a:pt x="33711" y="21111"/>
                </a:lnTo>
                <a:lnTo>
                  <a:pt x="33691" y="21191"/>
                </a:lnTo>
                <a:lnTo>
                  <a:pt x="33691" y="21270"/>
                </a:lnTo>
                <a:lnTo>
                  <a:pt x="33750" y="21349"/>
                </a:lnTo>
                <a:lnTo>
                  <a:pt x="33830" y="21409"/>
                </a:lnTo>
                <a:lnTo>
                  <a:pt x="33909" y="21409"/>
                </a:lnTo>
                <a:lnTo>
                  <a:pt x="33989" y="21389"/>
                </a:lnTo>
                <a:lnTo>
                  <a:pt x="34068" y="21330"/>
                </a:lnTo>
                <a:lnTo>
                  <a:pt x="34108" y="21270"/>
                </a:lnTo>
                <a:lnTo>
                  <a:pt x="34127" y="21191"/>
                </a:lnTo>
                <a:lnTo>
                  <a:pt x="34108" y="21111"/>
                </a:lnTo>
                <a:lnTo>
                  <a:pt x="34048" y="21052"/>
                </a:lnTo>
                <a:lnTo>
                  <a:pt x="33989" y="20992"/>
                </a:lnTo>
                <a:lnTo>
                  <a:pt x="33909" y="20973"/>
                </a:lnTo>
                <a:close/>
                <a:moveTo>
                  <a:pt x="44425" y="20596"/>
                </a:moveTo>
                <a:lnTo>
                  <a:pt x="44246" y="20695"/>
                </a:lnTo>
                <a:lnTo>
                  <a:pt x="44187" y="20734"/>
                </a:lnTo>
                <a:lnTo>
                  <a:pt x="44107" y="20814"/>
                </a:lnTo>
                <a:lnTo>
                  <a:pt x="44068" y="20893"/>
                </a:lnTo>
                <a:lnTo>
                  <a:pt x="44028" y="20973"/>
                </a:lnTo>
                <a:lnTo>
                  <a:pt x="44028" y="21072"/>
                </a:lnTo>
                <a:lnTo>
                  <a:pt x="44028" y="21171"/>
                </a:lnTo>
                <a:lnTo>
                  <a:pt x="44048" y="21270"/>
                </a:lnTo>
                <a:lnTo>
                  <a:pt x="44107" y="21349"/>
                </a:lnTo>
                <a:lnTo>
                  <a:pt x="44167" y="21429"/>
                </a:lnTo>
                <a:lnTo>
                  <a:pt x="44246" y="21488"/>
                </a:lnTo>
                <a:lnTo>
                  <a:pt x="44326" y="21528"/>
                </a:lnTo>
                <a:lnTo>
                  <a:pt x="44405" y="21568"/>
                </a:lnTo>
                <a:lnTo>
                  <a:pt x="44603" y="21568"/>
                </a:lnTo>
                <a:lnTo>
                  <a:pt x="44703" y="21548"/>
                </a:lnTo>
                <a:lnTo>
                  <a:pt x="44782" y="21488"/>
                </a:lnTo>
                <a:lnTo>
                  <a:pt x="44861" y="21429"/>
                </a:lnTo>
                <a:lnTo>
                  <a:pt x="44901" y="21349"/>
                </a:lnTo>
                <a:lnTo>
                  <a:pt x="44961" y="21270"/>
                </a:lnTo>
                <a:lnTo>
                  <a:pt x="44980" y="21191"/>
                </a:lnTo>
                <a:lnTo>
                  <a:pt x="44980" y="21092"/>
                </a:lnTo>
                <a:lnTo>
                  <a:pt x="44980" y="20992"/>
                </a:lnTo>
                <a:lnTo>
                  <a:pt x="44961" y="20893"/>
                </a:lnTo>
                <a:lnTo>
                  <a:pt x="44901" y="20814"/>
                </a:lnTo>
                <a:lnTo>
                  <a:pt x="44861" y="20734"/>
                </a:lnTo>
                <a:lnTo>
                  <a:pt x="44782" y="20675"/>
                </a:lnTo>
                <a:lnTo>
                  <a:pt x="44703" y="20635"/>
                </a:lnTo>
                <a:lnTo>
                  <a:pt x="44623" y="20615"/>
                </a:lnTo>
                <a:lnTo>
                  <a:pt x="44425" y="20596"/>
                </a:lnTo>
                <a:close/>
                <a:moveTo>
                  <a:pt x="46607" y="20615"/>
                </a:moveTo>
                <a:lnTo>
                  <a:pt x="46508" y="20635"/>
                </a:lnTo>
                <a:lnTo>
                  <a:pt x="46409" y="20655"/>
                </a:lnTo>
                <a:lnTo>
                  <a:pt x="46330" y="20715"/>
                </a:lnTo>
                <a:lnTo>
                  <a:pt x="46250" y="20774"/>
                </a:lnTo>
                <a:lnTo>
                  <a:pt x="46191" y="20853"/>
                </a:lnTo>
                <a:lnTo>
                  <a:pt x="46131" y="20953"/>
                </a:lnTo>
                <a:lnTo>
                  <a:pt x="46111" y="21052"/>
                </a:lnTo>
                <a:lnTo>
                  <a:pt x="46092" y="21151"/>
                </a:lnTo>
                <a:lnTo>
                  <a:pt x="46111" y="21270"/>
                </a:lnTo>
                <a:lnTo>
                  <a:pt x="46131" y="21369"/>
                </a:lnTo>
                <a:lnTo>
                  <a:pt x="46191" y="21449"/>
                </a:lnTo>
                <a:lnTo>
                  <a:pt x="46250" y="21548"/>
                </a:lnTo>
                <a:lnTo>
                  <a:pt x="46330" y="21607"/>
                </a:lnTo>
                <a:lnTo>
                  <a:pt x="46429" y="21647"/>
                </a:lnTo>
                <a:lnTo>
                  <a:pt x="46528" y="21667"/>
                </a:lnTo>
                <a:lnTo>
                  <a:pt x="46746" y="21667"/>
                </a:lnTo>
                <a:lnTo>
                  <a:pt x="46846" y="21627"/>
                </a:lnTo>
                <a:lnTo>
                  <a:pt x="46925" y="21588"/>
                </a:lnTo>
                <a:lnTo>
                  <a:pt x="47004" y="21528"/>
                </a:lnTo>
                <a:lnTo>
                  <a:pt x="47064" y="21449"/>
                </a:lnTo>
                <a:lnTo>
                  <a:pt x="47123" y="21349"/>
                </a:lnTo>
                <a:lnTo>
                  <a:pt x="47143" y="21250"/>
                </a:lnTo>
                <a:lnTo>
                  <a:pt x="47163" y="21151"/>
                </a:lnTo>
                <a:lnTo>
                  <a:pt x="47143" y="21032"/>
                </a:lnTo>
                <a:lnTo>
                  <a:pt x="47103" y="20933"/>
                </a:lnTo>
                <a:lnTo>
                  <a:pt x="47064" y="20853"/>
                </a:lnTo>
                <a:lnTo>
                  <a:pt x="47004" y="20774"/>
                </a:lnTo>
                <a:lnTo>
                  <a:pt x="46925" y="20695"/>
                </a:lnTo>
                <a:lnTo>
                  <a:pt x="46826" y="20655"/>
                </a:lnTo>
                <a:lnTo>
                  <a:pt x="46726" y="20615"/>
                </a:lnTo>
                <a:close/>
                <a:moveTo>
                  <a:pt x="36131" y="21330"/>
                </a:moveTo>
                <a:lnTo>
                  <a:pt x="36072" y="21349"/>
                </a:lnTo>
                <a:lnTo>
                  <a:pt x="36032" y="21369"/>
                </a:lnTo>
                <a:lnTo>
                  <a:pt x="35973" y="21409"/>
                </a:lnTo>
                <a:lnTo>
                  <a:pt x="35933" y="21469"/>
                </a:lnTo>
                <a:lnTo>
                  <a:pt x="35913" y="21508"/>
                </a:lnTo>
                <a:lnTo>
                  <a:pt x="35893" y="21568"/>
                </a:lnTo>
                <a:lnTo>
                  <a:pt x="35893" y="21627"/>
                </a:lnTo>
                <a:lnTo>
                  <a:pt x="35913" y="21726"/>
                </a:lnTo>
                <a:lnTo>
                  <a:pt x="35973" y="21806"/>
                </a:lnTo>
                <a:lnTo>
                  <a:pt x="36072" y="21865"/>
                </a:lnTo>
                <a:lnTo>
                  <a:pt x="36171" y="21885"/>
                </a:lnTo>
                <a:lnTo>
                  <a:pt x="36211" y="21885"/>
                </a:lnTo>
                <a:lnTo>
                  <a:pt x="36270" y="21865"/>
                </a:lnTo>
                <a:lnTo>
                  <a:pt x="36330" y="21846"/>
                </a:lnTo>
                <a:lnTo>
                  <a:pt x="36369" y="21806"/>
                </a:lnTo>
                <a:lnTo>
                  <a:pt x="36409" y="21766"/>
                </a:lnTo>
                <a:lnTo>
                  <a:pt x="36429" y="21707"/>
                </a:lnTo>
                <a:lnTo>
                  <a:pt x="36449" y="21647"/>
                </a:lnTo>
                <a:lnTo>
                  <a:pt x="36449" y="21607"/>
                </a:lnTo>
                <a:lnTo>
                  <a:pt x="36429" y="21508"/>
                </a:lnTo>
                <a:lnTo>
                  <a:pt x="36369" y="21409"/>
                </a:lnTo>
                <a:lnTo>
                  <a:pt x="36290" y="21349"/>
                </a:lnTo>
                <a:lnTo>
                  <a:pt x="36191" y="21330"/>
                </a:lnTo>
                <a:close/>
                <a:moveTo>
                  <a:pt x="48750" y="21012"/>
                </a:moveTo>
                <a:lnTo>
                  <a:pt x="48651" y="21032"/>
                </a:lnTo>
                <a:lnTo>
                  <a:pt x="48572" y="21052"/>
                </a:lnTo>
                <a:lnTo>
                  <a:pt x="48492" y="21072"/>
                </a:lnTo>
                <a:lnTo>
                  <a:pt x="48413" y="21131"/>
                </a:lnTo>
                <a:lnTo>
                  <a:pt x="48353" y="21171"/>
                </a:lnTo>
                <a:lnTo>
                  <a:pt x="48294" y="21250"/>
                </a:lnTo>
                <a:lnTo>
                  <a:pt x="48234" y="21330"/>
                </a:lnTo>
                <a:lnTo>
                  <a:pt x="48215" y="21429"/>
                </a:lnTo>
                <a:lnTo>
                  <a:pt x="48195" y="21528"/>
                </a:lnTo>
                <a:lnTo>
                  <a:pt x="48195" y="21627"/>
                </a:lnTo>
                <a:lnTo>
                  <a:pt x="48195" y="21726"/>
                </a:lnTo>
                <a:lnTo>
                  <a:pt x="48215" y="21806"/>
                </a:lnTo>
                <a:lnTo>
                  <a:pt x="48254" y="21885"/>
                </a:lnTo>
                <a:lnTo>
                  <a:pt x="48314" y="21965"/>
                </a:lnTo>
                <a:lnTo>
                  <a:pt x="48433" y="22084"/>
                </a:lnTo>
                <a:lnTo>
                  <a:pt x="48492" y="22123"/>
                </a:lnTo>
                <a:lnTo>
                  <a:pt x="48572" y="22163"/>
                </a:lnTo>
                <a:lnTo>
                  <a:pt x="48671" y="22203"/>
                </a:lnTo>
                <a:lnTo>
                  <a:pt x="48830" y="22203"/>
                </a:lnTo>
                <a:lnTo>
                  <a:pt x="48929" y="22183"/>
                </a:lnTo>
                <a:lnTo>
                  <a:pt x="49008" y="22163"/>
                </a:lnTo>
                <a:lnTo>
                  <a:pt x="49107" y="22103"/>
                </a:lnTo>
                <a:lnTo>
                  <a:pt x="49187" y="22044"/>
                </a:lnTo>
                <a:lnTo>
                  <a:pt x="49266" y="21965"/>
                </a:lnTo>
                <a:lnTo>
                  <a:pt x="49306" y="21885"/>
                </a:lnTo>
                <a:lnTo>
                  <a:pt x="49345" y="21786"/>
                </a:lnTo>
                <a:lnTo>
                  <a:pt x="49365" y="21707"/>
                </a:lnTo>
                <a:lnTo>
                  <a:pt x="49365" y="21607"/>
                </a:lnTo>
                <a:lnTo>
                  <a:pt x="49345" y="21389"/>
                </a:lnTo>
                <a:lnTo>
                  <a:pt x="49286" y="21310"/>
                </a:lnTo>
                <a:lnTo>
                  <a:pt x="49226" y="21230"/>
                </a:lnTo>
                <a:lnTo>
                  <a:pt x="49167" y="21171"/>
                </a:lnTo>
                <a:lnTo>
                  <a:pt x="49088" y="21111"/>
                </a:lnTo>
                <a:lnTo>
                  <a:pt x="49008" y="21072"/>
                </a:lnTo>
                <a:lnTo>
                  <a:pt x="48929" y="21052"/>
                </a:lnTo>
                <a:lnTo>
                  <a:pt x="48830" y="21032"/>
                </a:lnTo>
                <a:lnTo>
                  <a:pt x="48750" y="21012"/>
                </a:lnTo>
                <a:close/>
                <a:moveTo>
                  <a:pt x="27580" y="22143"/>
                </a:moveTo>
                <a:lnTo>
                  <a:pt x="27560" y="22163"/>
                </a:lnTo>
                <a:lnTo>
                  <a:pt x="27540" y="22222"/>
                </a:lnTo>
                <a:lnTo>
                  <a:pt x="27560" y="22282"/>
                </a:lnTo>
                <a:lnTo>
                  <a:pt x="27580" y="22302"/>
                </a:lnTo>
                <a:lnTo>
                  <a:pt x="27659" y="22302"/>
                </a:lnTo>
                <a:lnTo>
                  <a:pt x="27679" y="22282"/>
                </a:lnTo>
                <a:lnTo>
                  <a:pt x="27699" y="22222"/>
                </a:lnTo>
                <a:lnTo>
                  <a:pt x="27679" y="22163"/>
                </a:lnTo>
                <a:lnTo>
                  <a:pt x="27659" y="22143"/>
                </a:lnTo>
                <a:close/>
                <a:moveTo>
                  <a:pt x="38294" y="21707"/>
                </a:moveTo>
                <a:lnTo>
                  <a:pt x="38235" y="21726"/>
                </a:lnTo>
                <a:lnTo>
                  <a:pt x="38175" y="21766"/>
                </a:lnTo>
                <a:lnTo>
                  <a:pt x="38115" y="21806"/>
                </a:lnTo>
                <a:lnTo>
                  <a:pt x="38096" y="21846"/>
                </a:lnTo>
                <a:lnTo>
                  <a:pt x="38056" y="21905"/>
                </a:lnTo>
                <a:lnTo>
                  <a:pt x="38036" y="22044"/>
                </a:lnTo>
                <a:lnTo>
                  <a:pt x="38056" y="22183"/>
                </a:lnTo>
                <a:lnTo>
                  <a:pt x="38096" y="22242"/>
                </a:lnTo>
                <a:lnTo>
                  <a:pt x="38135" y="22302"/>
                </a:lnTo>
                <a:lnTo>
                  <a:pt x="38175" y="22342"/>
                </a:lnTo>
                <a:lnTo>
                  <a:pt x="38235" y="22381"/>
                </a:lnTo>
                <a:lnTo>
                  <a:pt x="38314" y="22401"/>
                </a:lnTo>
                <a:lnTo>
                  <a:pt x="38393" y="22401"/>
                </a:lnTo>
                <a:lnTo>
                  <a:pt x="38473" y="22381"/>
                </a:lnTo>
                <a:lnTo>
                  <a:pt x="38532" y="22361"/>
                </a:lnTo>
                <a:lnTo>
                  <a:pt x="38592" y="22322"/>
                </a:lnTo>
                <a:lnTo>
                  <a:pt x="38631" y="22282"/>
                </a:lnTo>
                <a:lnTo>
                  <a:pt x="38671" y="22222"/>
                </a:lnTo>
                <a:lnTo>
                  <a:pt x="38691" y="22163"/>
                </a:lnTo>
                <a:lnTo>
                  <a:pt x="38711" y="22044"/>
                </a:lnTo>
                <a:lnTo>
                  <a:pt x="38691" y="21905"/>
                </a:lnTo>
                <a:lnTo>
                  <a:pt x="38651" y="21846"/>
                </a:lnTo>
                <a:lnTo>
                  <a:pt x="38631" y="21806"/>
                </a:lnTo>
                <a:lnTo>
                  <a:pt x="38572" y="21766"/>
                </a:lnTo>
                <a:lnTo>
                  <a:pt x="38512" y="21726"/>
                </a:lnTo>
                <a:lnTo>
                  <a:pt x="38453" y="21707"/>
                </a:lnTo>
                <a:close/>
                <a:moveTo>
                  <a:pt x="40496" y="21707"/>
                </a:moveTo>
                <a:lnTo>
                  <a:pt x="40338" y="21766"/>
                </a:lnTo>
                <a:lnTo>
                  <a:pt x="40199" y="21826"/>
                </a:lnTo>
                <a:lnTo>
                  <a:pt x="40159" y="21885"/>
                </a:lnTo>
                <a:lnTo>
                  <a:pt x="40119" y="21945"/>
                </a:lnTo>
                <a:lnTo>
                  <a:pt x="40100" y="22024"/>
                </a:lnTo>
                <a:lnTo>
                  <a:pt x="40080" y="22103"/>
                </a:lnTo>
                <a:lnTo>
                  <a:pt x="40080" y="22203"/>
                </a:lnTo>
                <a:lnTo>
                  <a:pt x="40100" y="22282"/>
                </a:lnTo>
                <a:lnTo>
                  <a:pt x="40139" y="22342"/>
                </a:lnTo>
                <a:lnTo>
                  <a:pt x="40199" y="22401"/>
                </a:lnTo>
                <a:lnTo>
                  <a:pt x="40258" y="22461"/>
                </a:lnTo>
                <a:lnTo>
                  <a:pt x="40338" y="22500"/>
                </a:lnTo>
                <a:lnTo>
                  <a:pt x="40417" y="22520"/>
                </a:lnTo>
                <a:lnTo>
                  <a:pt x="40576" y="22520"/>
                </a:lnTo>
                <a:lnTo>
                  <a:pt x="40655" y="22480"/>
                </a:lnTo>
                <a:lnTo>
                  <a:pt x="40715" y="22441"/>
                </a:lnTo>
                <a:lnTo>
                  <a:pt x="40774" y="22401"/>
                </a:lnTo>
                <a:lnTo>
                  <a:pt x="40834" y="22342"/>
                </a:lnTo>
                <a:lnTo>
                  <a:pt x="40854" y="22282"/>
                </a:lnTo>
                <a:lnTo>
                  <a:pt x="40893" y="22203"/>
                </a:lnTo>
                <a:lnTo>
                  <a:pt x="40893" y="22123"/>
                </a:lnTo>
                <a:lnTo>
                  <a:pt x="40893" y="22024"/>
                </a:lnTo>
                <a:lnTo>
                  <a:pt x="40854" y="21965"/>
                </a:lnTo>
                <a:lnTo>
                  <a:pt x="40814" y="21905"/>
                </a:lnTo>
                <a:lnTo>
                  <a:pt x="40774" y="21846"/>
                </a:lnTo>
                <a:lnTo>
                  <a:pt x="40655" y="21766"/>
                </a:lnTo>
                <a:lnTo>
                  <a:pt x="40496" y="21707"/>
                </a:lnTo>
                <a:close/>
                <a:moveTo>
                  <a:pt x="29981" y="22421"/>
                </a:moveTo>
                <a:lnTo>
                  <a:pt x="29941" y="22441"/>
                </a:lnTo>
                <a:lnTo>
                  <a:pt x="29881" y="22461"/>
                </a:lnTo>
                <a:lnTo>
                  <a:pt x="29862" y="22500"/>
                </a:lnTo>
                <a:lnTo>
                  <a:pt x="29842" y="22580"/>
                </a:lnTo>
                <a:lnTo>
                  <a:pt x="29862" y="22639"/>
                </a:lnTo>
                <a:lnTo>
                  <a:pt x="29881" y="22679"/>
                </a:lnTo>
                <a:lnTo>
                  <a:pt x="29921" y="22699"/>
                </a:lnTo>
                <a:lnTo>
                  <a:pt x="30001" y="22718"/>
                </a:lnTo>
                <a:lnTo>
                  <a:pt x="30060" y="22699"/>
                </a:lnTo>
                <a:lnTo>
                  <a:pt x="30100" y="22679"/>
                </a:lnTo>
                <a:lnTo>
                  <a:pt x="30120" y="22619"/>
                </a:lnTo>
                <a:lnTo>
                  <a:pt x="30139" y="22580"/>
                </a:lnTo>
                <a:lnTo>
                  <a:pt x="30100" y="22461"/>
                </a:lnTo>
                <a:lnTo>
                  <a:pt x="29981" y="22421"/>
                </a:lnTo>
                <a:close/>
                <a:moveTo>
                  <a:pt x="32183" y="22480"/>
                </a:moveTo>
                <a:lnTo>
                  <a:pt x="32104" y="22500"/>
                </a:lnTo>
                <a:lnTo>
                  <a:pt x="32024" y="22520"/>
                </a:lnTo>
                <a:lnTo>
                  <a:pt x="31965" y="22580"/>
                </a:lnTo>
                <a:lnTo>
                  <a:pt x="31965" y="22659"/>
                </a:lnTo>
                <a:lnTo>
                  <a:pt x="31965" y="22738"/>
                </a:lnTo>
                <a:lnTo>
                  <a:pt x="32004" y="22798"/>
                </a:lnTo>
                <a:lnTo>
                  <a:pt x="32064" y="22838"/>
                </a:lnTo>
                <a:lnTo>
                  <a:pt x="32143" y="22877"/>
                </a:lnTo>
                <a:lnTo>
                  <a:pt x="32223" y="22857"/>
                </a:lnTo>
                <a:lnTo>
                  <a:pt x="32282" y="22818"/>
                </a:lnTo>
                <a:lnTo>
                  <a:pt x="32342" y="22758"/>
                </a:lnTo>
                <a:lnTo>
                  <a:pt x="32362" y="22659"/>
                </a:lnTo>
                <a:lnTo>
                  <a:pt x="32342" y="22580"/>
                </a:lnTo>
                <a:lnTo>
                  <a:pt x="32302" y="22540"/>
                </a:lnTo>
                <a:lnTo>
                  <a:pt x="32243" y="22500"/>
                </a:lnTo>
                <a:lnTo>
                  <a:pt x="32183" y="22480"/>
                </a:lnTo>
                <a:close/>
                <a:moveTo>
                  <a:pt x="42560" y="22123"/>
                </a:moveTo>
                <a:lnTo>
                  <a:pt x="42461" y="22163"/>
                </a:lnTo>
                <a:lnTo>
                  <a:pt x="42381" y="22203"/>
                </a:lnTo>
                <a:lnTo>
                  <a:pt x="42322" y="22262"/>
                </a:lnTo>
                <a:lnTo>
                  <a:pt x="42262" y="22322"/>
                </a:lnTo>
                <a:lnTo>
                  <a:pt x="42223" y="22401"/>
                </a:lnTo>
                <a:lnTo>
                  <a:pt x="42183" y="22480"/>
                </a:lnTo>
                <a:lnTo>
                  <a:pt x="42163" y="22560"/>
                </a:lnTo>
                <a:lnTo>
                  <a:pt x="42163" y="22639"/>
                </a:lnTo>
                <a:lnTo>
                  <a:pt x="42203" y="22738"/>
                </a:lnTo>
                <a:lnTo>
                  <a:pt x="42262" y="22818"/>
                </a:lnTo>
                <a:lnTo>
                  <a:pt x="42322" y="22897"/>
                </a:lnTo>
                <a:lnTo>
                  <a:pt x="42401" y="22957"/>
                </a:lnTo>
                <a:lnTo>
                  <a:pt x="42481" y="22996"/>
                </a:lnTo>
                <a:lnTo>
                  <a:pt x="42560" y="23016"/>
                </a:lnTo>
                <a:lnTo>
                  <a:pt x="42659" y="23036"/>
                </a:lnTo>
                <a:lnTo>
                  <a:pt x="42738" y="23016"/>
                </a:lnTo>
                <a:lnTo>
                  <a:pt x="42818" y="22996"/>
                </a:lnTo>
                <a:lnTo>
                  <a:pt x="42897" y="22957"/>
                </a:lnTo>
                <a:lnTo>
                  <a:pt x="42957" y="22897"/>
                </a:lnTo>
                <a:lnTo>
                  <a:pt x="43016" y="22838"/>
                </a:lnTo>
                <a:lnTo>
                  <a:pt x="43056" y="22758"/>
                </a:lnTo>
                <a:lnTo>
                  <a:pt x="43096" y="22679"/>
                </a:lnTo>
                <a:lnTo>
                  <a:pt x="43115" y="22599"/>
                </a:lnTo>
                <a:lnTo>
                  <a:pt x="43115" y="22520"/>
                </a:lnTo>
                <a:lnTo>
                  <a:pt x="43076" y="22421"/>
                </a:lnTo>
                <a:lnTo>
                  <a:pt x="43036" y="22322"/>
                </a:lnTo>
                <a:lnTo>
                  <a:pt x="42977" y="22242"/>
                </a:lnTo>
                <a:lnTo>
                  <a:pt x="42897" y="22183"/>
                </a:lnTo>
                <a:lnTo>
                  <a:pt x="42818" y="22143"/>
                </a:lnTo>
                <a:lnTo>
                  <a:pt x="42719" y="22123"/>
                </a:lnTo>
                <a:close/>
                <a:moveTo>
                  <a:pt x="34326" y="22818"/>
                </a:moveTo>
                <a:lnTo>
                  <a:pt x="34246" y="22857"/>
                </a:lnTo>
                <a:lnTo>
                  <a:pt x="34167" y="22917"/>
                </a:lnTo>
                <a:lnTo>
                  <a:pt x="34108" y="22996"/>
                </a:lnTo>
                <a:lnTo>
                  <a:pt x="34088" y="23095"/>
                </a:lnTo>
                <a:lnTo>
                  <a:pt x="34108" y="23195"/>
                </a:lnTo>
                <a:lnTo>
                  <a:pt x="34147" y="23274"/>
                </a:lnTo>
                <a:lnTo>
                  <a:pt x="34187" y="23314"/>
                </a:lnTo>
                <a:lnTo>
                  <a:pt x="34246" y="23334"/>
                </a:lnTo>
                <a:lnTo>
                  <a:pt x="34346" y="23353"/>
                </a:lnTo>
                <a:lnTo>
                  <a:pt x="34445" y="23334"/>
                </a:lnTo>
                <a:lnTo>
                  <a:pt x="34544" y="23274"/>
                </a:lnTo>
                <a:lnTo>
                  <a:pt x="34604" y="23195"/>
                </a:lnTo>
                <a:lnTo>
                  <a:pt x="34623" y="23135"/>
                </a:lnTo>
                <a:lnTo>
                  <a:pt x="34623" y="23076"/>
                </a:lnTo>
                <a:lnTo>
                  <a:pt x="34604" y="22976"/>
                </a:lnTo>
                <a:lnTo>
                  <a:pt x="34524" y="22897"/>
                </a:lnTo>
                <a:lnTo>
                  <a:pt x="34445" y="22838"/>
                </a:lnTo>
                <a:lnTo>
                  <a:pt x="34326" y="22818"/>
                </a:lnTo>
                <a:close/>
                <a:moveTo>
                  <a:pt x="44643" y="22520"/>
                </a:moveTo>
                <a:lnTo>
                  <a:pt x="44544" y="22560"/>
                </a:lnTo>
                <a:lnTo>
                  <a:pt x="44465" y="22599"/>
                </a:lnTo>
                <a:lnTo>
                  <a:pt x="44405" y="22679"/>
                </a:lnTo>
                <a:lnTo>
                  <a:pt x="44346" y="22758"/>
                </a:lnTo>
                <a:lnTo>
                  <a:pt x="44306" y="22838"/>
                </a:lnTo>
                <a:lnTo>
                  <a:pt x="44266" y="22937"/>
                </a:lnTo>
                <a:lnTo>
                  <a:pt x="44266" y="23036"/>
                </a:lnTo>
                <a:lnTo>
                  <a:pt x="44266" y="23135"/>
                </a:lnTo>
                <a:lnTo>
                  <a:pt x="44286" y="23234"/>
                </a:lnTo>
                <a:lnTo>
                  <a:pt x="44326" y="23334"/>
                </a:lnTo>
                <a:lnTo>
                  <a:pt x="44385" y="23413"/>
                </a:lnTo>
                <a:lnTo>
                  <a:pt x="44465" y="23492"/>
                </a:lnTo>
                <a:lnTo>
                  <a:pt x="44564" y="23532"/>
                </a:lnTo>
                <a:lnTo>
                  <a:pt x="44663" y="23572"/>
                </a:lnTo>
                <a:lnTo>
                  <a:pt x="44901" y="23572"/>
                </a:lnTo>
                <a:lnTo>
                  <a:pt x="45000" y="23532"/>
                </a:lnTo>
                <a:lnTo>
                  <a:pt x="45080" y="23472"/>
                </a:lnTo>
                <a:lnTo>
                  <a:pt x="45159" y="23393"/>
                </a:lnTo>
                <a:lnTo>
                  <a:pt x="45199" y="23314"/>
                </a:lnTo>
                <a:lnTo>
                  <a:pt x="45238" y="23215"/>
                </a:lnTo>
                <a:lnTo>
                  <a:pt x="45278" y="23135"/>
                </a:lnTo>
                <a:lnTo>
                  <a:pt x="45278" y="23036"/>
                </a:lnTo>
                <a:lnTo>
                  <a:pt x="45278" y="22937"/>
                </a:lnTo>
                <a:lnTo>
                  <a:pt x="45258" y="22838"/>
                </a:lnTo>
                <a:lnTo>
                  <a:pt x="45219" y="22738"/>
                </a:lnTo>
                <a:lnTo>
                  <a:pt x="45159" y="22679"/>
                </a:lnTo>
                <a:lnTo>
                  <a:pt x="45080" y="22599"/>
                </a:lnTo>
                <a:lnTo>
                  <a:pt x="44980" y="22560"/>
                </a:lnTo>
                <a:lnTo>
                  <a:pt x="44861" y="22540"/>
                </a:lnTo>
                <a:lnTo>
                  <a:pt x="44742" y="22520"/>
                </a:lnTo>
                <a:close/>
                <a:moveTo>
                  <a:pt x="46806" y="22520"/>
                </a:moveTo>
                <a:lnTo>
                  <a:pt x="46726" y="22540"/>
                </a:lnTo>
                <a:lnTo>
                  <a:pt x="46568" y="22599"/>
                </a:lnTo>
                <a:lnTo>
                  <a:pt x="46488" y="22639"/>
                </a:lnTo>
                <a:lnTo>
                  <a:pt x="46429" y="22699"/>
                </a:lnTo>
                <a:lnTo>
                  <a:pt x="46369" y="22778"/>
                </a:lnTo>
                <a:lnTo>
                  <a:pt x="46330" y="22838"/>
                </a:lnTo>
                <a:lnTo>
                  <a:pt x="46290" y="22937"/>
                </a:lnTo>
                <a:lnTo>
                  <a:pt x="46290" y="23016"/>
                </a:lnTo>
                <a:lnTo>
                  <a:pt x="46270" y="23115"/>
                </a:lnTo>
                <a:lnTo>
                  <a:pt x="46290" y="23195"/>
                </a:lnTo>
                <a:lnTo>
                  <a:pt x="46310" y="23294"/>
                </a:lnTo>
                <a:lnTo>
                  <a:pt x="46350" y="23353"/>
                </a:lnTo>
                <a:lnTo>
                  <a:pt x="46469" y="23492"/>
                </a:lnTo>
                <a:lnTo>
                  <a:pt x="46607" y="23591"/>
                </a:lnTo>
                <a:lnTo>
                  <a:pt x="46766" y="23651"/>
                </a:lnTo>
                <a:lnTo>
                  <a:pt x="46846" y="23671"/>
                </a:lnTo>
                <a:lnTo>
                  <a:pt x="46925" y="23671"/>
                </a:lnTo>
                <a:lnTo>
                  <a:pt x="47004" y="23651"/>
                </a:lnTo>
                <a:lnTo>
                  <a:pt x="47084" y="23611"/>
                </a:lnTo>
                <a:lnTo>
                  <a:pt x="47163" y="23572"/>
                </a:lnTo>
                <a:lnTo>
                  <a:pt x="47242" y="23512"/>
                </a:lnTo>
                <a:lnTo>
                  <a:pt x="47302" y="23433"/>
                </a:lnTo>
                <a:lnTo>
                  <a:pt x="47361" y="23334"/>
                </a:lnTo>
                <a:lnTo>
                  <a:pt x="47401" y="23254"/>
                </a:lnTo>
                <a:lnTo>
                  <a:pt x="47421" y="23155"/>
                </a:lnTo>
                <a:lnTo>
                  <a:pt x="47421" y="23056"/>
                </a:lnTo>
                <a:lnTo>
                  <a:pt x="47401" y="22976"/>
                </a:lnTo>
                <a:lnTo>
                  <a:pt x="47361" y="22877"/>
                </a:lnTo>
                <a:lnTo>
                  <a:pt x="47322" y="22778"/>
                </a:lnTo>
                <a:lnTo>
                  <a:pt x="47262" y="22699"/>
                </a:lnTo>
                <a:lnTo>
                  <a:pt x="47203" y="22639"/>
                </a:lnTo>
                <a:lnTo>
                  <a:pt x="47123" y="22580"/>
                </a:lnTo>
                <a:lnTo>
                  <a:pt x="47044" y="22560"/>
                </a:lnTo>
                <a:lnTo>
                  <a:pt x="46965" y="22540"/>
                </a:lnTo>
                <a:lnTo>
                  <a:pt x="46885" y="22520"/>
                </a:lnTo>
                <a:close/>
                <a:moveTo>
                  <a:pt x="25953" y="23591"/>
                </a:moveTo>
                <a:lnTo>
                  <a:pt x="25933" y="23611"/>
                </a:lnTo>
                <a:lnTo>
                  <a:pt x="25913" y="23631"/>
                </a:lnTo>
                <a:lnTo>
                  <a:pt x="25913" y="23671"/>
                </a:lnTo>
                <a:lnTo>
                  <a:pt x="25933" y="23711"/>
                </a:lnTo>
                <a:lnTo>
                  <a:pt x="25993" y="23730"/>
                </a:lnTo>
                <a:lnTo>
                  <a:pt x="26052" y="23711"/>
                </a:lnTo>
                <a:lnTo>
                  <a:pt x="26072" y="23691"/>
                </a:lnTo>
                <a:lnTo>
                  <a:pt x="26072" y="23651"/>
                </a:lnTo>
                <a:lnTo>
                  <a:pt x="26032" y="23611"/>
                </a:lnTo>
                <a:lnTo>
                  <a:pt x="25993" y="23591"/>
                </a:lnTo>
                <a:close/>
                <a:moveTo>
                  <a:pt x="36449" y="23234"/>
                </a:moveTo>
                <a:lnTo>
                  <a:pt x="36369" y="23254"/>
                </a:lnTo>
                <a:lnTo>
                  <a:pt x="36310" y="23274"/>
                </a:lnTo>
                <a:lnTo>
                  <a:pt x="36250" y="23314"/>
                </a:lnTo>
                <a:lnTo>
                  <a:pt x="36211" y="23353"/>
                </a:lnTo>
                <a:lnTo>
                  <a:pt x="36191" y="23413"/>
                </a:lnTo>
                <a:lnTo>
                  <a:pt x="36171" y="23472"/>
                </a:lnTo>
                <a:lnTo>
                  <a:pt x="36171" y="23532"/>
                </a:lnTo>
                <a:lnTo>
                  <a:pt x="36191" y="23651"/>
                </a:lnTo>
                <a:lnTo>
                  <a:pt x="36270" y="23770"/>
                </a:lnTo>
                <a:lnTo>
                  <a:pt x="36310" y="23810"/>
                </a:lnTo>
                <a:lnTo>
                  <a:pt x="36350" y="23849"/>
                </a:lnTo>
                <a:lnTo>
                  <a:pt x="36409" y="23869"/>
                </a:lnTo>
                <a:lnTo>
                  <a:pt x="36489" y="23889"/>
                </a:lnTo>
                <a:lnTo>
                  <a:pt x="36548" y="23869"/>
                </a:lnTo>
                <a:lnTo>
                  <a:pt x="36627" y="23849"/>
                </a:lnTo>
                <a:lnTo>
                  <a:pt x="36687" y="23810"/>
                </a:lnTo>
                <a:lnTo>
                  <a:pt x="36746" y="23770"/>
                </a:lnTo>
                <a:lnTo>
                  <a:pt x="36786" y="23711"/>
                </a:lnTo>
                <a:lnTo>
                  <a:pt x="36806" y="23671"/>
                </a:lnTo>
                <a:lnTo>
                  <a:pt x="36826" y="23552"/>
                </a:lnTo>
                <a:lnTo>
                  <a:pt x="36786" y="23433"/>
                </a:lnTo>
                <a:lnTo>
                  <a:pt x="36727" y="23334"/>
                </a:lnTo>
                <a:lnTo>
                  <a:pt x="36627" y="23254"/>
                </a:lnTo>
                <a:lnTo>
                  <a:pt x="36568" y="23234"/>
                </a:lnTo>
                <a:close/>
                <a:moveTo>
                  <a:pt x="28215" y="23929"/>
                </a:moveTo>
                <a:lnTo>
                  <a:pt x="28175" y="23949"/>
                </a:lnTo>
                <a:lnTo>
                  <a:pt x="28116" y="23968"/>
                </a:lnTo>
                <a:lnTo>
                  <a:pt x="28096" y="24008"/>
                </a:lnTo>
                <a:lnTo>
                  <a:pt x="28076" y="24068"/>
                </a:lnTo>
                <a:lnTo>
                  <a:pt x="28116" y="24167"/>
                </a:lnTo>
                <a:lnTo>
                  <a:pt x="28215" y="24207"/>
                </a:lnTo>
                <a:lnTo>
                  <a:pt x="28274" y="24187"/>
                </a:lnTo>
                <a:lnTo>
                  <a:pt x="28314" y="24167"/>
                </a:lnTo>
                <a:lnTo>
                  <a:pt x="28354" y="24127"/>
                </a:lnTo>
                <a:lnTo>
                  <a:pt x="28354" y="24068"/>
                </a:lnTo>
                <a:lnTo>
                  <a:pt x="28354" y="24008"/>
                </a:lnTo>
                <a:lnTo>
                  <a:pt x="28314" y="23968"/>
                </a:lnTo>
                <a:lnTo>
                  <a:pt x="28274" y="23949"/>
                </a:lnTo>
                <a:lnTo>
                  <a:pt x="28215" y="23929"/>
                </a:lnTo>
                <a:close/>
                <a:moveTo>
                  <a:pt x="48929" y="22917"/>
                </a:moveTo>
                <a:lnTo>
                  <a:pt x="48830" y="22937"/>
                </a:lnTo>
                <a:lnTo>
                  <a:pt x="48730" y="22957"/>
                </a:lnTo>
                <a:lnTo>
                  <a:pt x="48631" y="23016"/>
                </a:lnTo>
                <a:lnTo>
                  <a:pt x="48552" y="23076"/>
                </a:lnTo>
                <a:lnTo>
                  <a:pt x="48472" y="23135"/>
                </a:lnTo>
                <a:lnTo>
                  <a:pt x="48413" y="23215"/>
                </a:lnTo>
                <a:lnTo>
                  <a:pt x="48373" y="23294"/>
                </a:lnTo>
                <a:lnTo>
                  <a:pt x="48334" y="23393"/>
                </a:lnTo>
                <a:lnTo>
                  <a:pt x="48334" y="23492"/>
                </a:lnTo>
                <a:lnTo>
                  <a:pt x="48314" y="23591"/>
                </a:lnTo>
                <a:lnTo>
                  <a:pt x="48334" y="23691"/>
                </a:lnTo>
                <a:lnTo>
                  <a:pt x="48353" y="23790"/>
                </a:lnTo>
                <a:lnTo>
                  <a:pt x="48393" y="23869"/>
                </a:lnTo>
                <a:lnTo>
                  <a:pt x="48453" y="23968"/>
                </a:lnTo>
                <a:lnTo>
                  <a:pt x="48512" y="24028"/>
                </a:lnTo>
                <a:lnTo>
                  <a:pt x="48592" y="24107"/>
                </a:lnTo>
                <a:lnTo>
                  <a:pt x="48671" y="24147"/>
                </a:lnTo>
                <a:lnTo>
                  <a:pt x="48770" y="24167"/>
                </a:lnTo>
                <a:lnTo>
                  <a:pt x="48869" y="24187"/>
                </a:lnTo>
                <a:lnTo>
                  <a:pt x="48949" y="24207"/>
                </a:lnTo>
                <a:lnTo>
                  <a:pt x="49048" y="24207"/>
                </a:lnTo>
                <a:lnTo>
                  <a:pt x="49147" y="24187"/>
                </a:lnTo>
                <a:lnTo>
                  <a:pt x="49226" y="24147"/>
                </a:lnTo>
                <a:lnTo>
                  <a:pt x="49306" y="24107"/>
                </a:lnTo>
                <a:lnTo>
                  <a:pt x="49405" y="24028"/>
                </a:lnTo>
                <a:lnTo>
                  <a:pt x="49465" y="23949"/>
                </a:lnTo>
                <a:lnTo>
                  <a:pt x="49524" y="23849"/>
                </a:lnTo>
                <a:lnTo>
                  <a:pt x="49564" y="23750"/>
                </a:lnTo>
                <a:lnTo>
                  <a:pt x="49584" y="23651"/>
                </a:lnTo>
                <a:lnTo>
                  <a:pt x="49584" y="23532"/>
                </a:lnTo>
                <a:lnTo>
                  <a:pt x="49564" y="23433"/>
                </a:lnTo>
                <a:lnTo>
                  <a:pt x="49544" y="23314"/>
                </a:lnTo>
                <a:lnTo>
                  <a:pt x="49425" y="23155"/>
                </a:lnTo>
                <a:lnTo>
                  <a:pt x="49365" y="23095"/>
                </a:lnTo>
                <a:lnTo>
                  <a:pt x="49286" y="23036"/>
                </a:lnTo>
                <a:lnTo>
                  <a:pt x="49207" y="22976"/>
                </a:lnTo>
                <a:lnTo>
                  <a:pt x="49127" y="22937"/>
                </a:lnTo>
                <a:lnTo>
                  <a:pt x="49028" y="22917"/>
                </a:lnTo>
                <a:close/>
                <a:moveTo>
                  <a:pt x="38532" y="23651"/>
                </a:moveTo>
                <a:lnTo>
                  <a:pt x="38473" y="23671"/>
                </a:lnTo>
                <a:lnTo>
                  <a:pt x="38413" y="23711"/>
                </a:lnTo>
                <a:lnTo>
                  <a:pt x="38354" y="23750"/>
                </a:lnTo>
                <a:lnTo>
                  <a:pt x="38294" y="23810"/>
                </a:lnTo>
                <a:lnTo>
                  <a:pt x="38254" y="23889"/>
                </a:lnTo>
                <a:lnTo>
                  <a:pt x="38235" y="23968"/>
                </a:lnTo>
                <a:lnTo>
                  <a:pt x="38235" y="24028"/>
                </a:lnTo>
                <a:lnTo>
                  <a:pt x="38235" y="24107"/>
                </a:lnTo>
                <a:lnTo>
                  <a:pt x="38254" y="24187"/>
                </a:lnTo>
                <a:lnTo>
                  <a:pt x="38294" y="24246"/>
                </a:lnTo>
                <a:lnTo>
                  <a:pt x="38334" y="24306"/>
                </a:lnTo>
                <a:lnTo>
                  <a:pt x="38393" y="24365"/>
                </a:lnTo>
                <a:lnTo>
                  <a:pt x="38473" y="24405"/>
                </a:lnTo>
                <a:lnTo>
                  <a:pt x="38552" y="24425"/>
                </a:lnTo>
                <a:lnTo>
                  <a:pt x="38691" y="24425"/>
                </a:lnTo>
                <a:lnTo>
                  <a:pt x="38770" y="24405"/>
                </a:lnTo>
                <a:lnTo>
                  <a:pt x="38850" y="24365"/>
                </a:lnTo>
                <a:lnTo>
                  <a:pt x="38889" y="24306"/>
                </a:lnTo>
                <a:lnTo>
                  <a:pt x="38949" y="24246"/>
                </a:lnTo>
                <a:lnTo>
                  <a:pt x="38969" y="24187"/>
                </a:lnTo>
                <a:lnTo>
                  <a:pt x="38988" y="24048"/>
                </a:lnTo>
                <a:lnTo>
                  <a:pt x="38969" y="23889"/>
                </a:lnTo>
                <a:lnTo>
                  <a:pt x="38949" y="23810"/>
                </a:lnTo>
                <a:lnTo>
                  <a:pt x="38909" y="23750"/>
                </a:lnTo>
                <a:lnTo>
                  <a:pt x="38850" y="23711"/>
                </a:lnTo>
                <a:lnTo>
                  <a:pt x="38770" y="23671"/>
                </a:lnTo>
                <a:lnTo>
                  <a:pt x="38691" y="23651"/>
                </a:lnTo>
                <a:close/>
                <a:moveTo>
                  <a:pt x="40695" y="23611"/>
                </a:moveTo>
                <a:lnTo>
                  <a:pt x="40615" y="23631"/>
                </a:lnTo>
                <a:lnTo>
                  <a:pt x="40536" y="23651"/>
                </a:lnTo>
                <a:lnTo>
                  <a:pt x="40457" y="23711"/>
                </a:lnTo>
                <a:lnTo>
                  <a:pt x="40397" y="23750"/>
                </a:lnTo>
                <a:lnTo>
                  <a:pt x="40338" y="23810"/>
                </a:lnTo>
                <a:lnTo>
                  <a:pt x="40298" y="23889"/>
                </a:lnTo>
                <a:lnTo>
                  <a:pt x="40258" y="23949"/>
                </a:lnTo>
                <a:lnTo>
                  <a:pt x="40258" y="24048"/>
                </a:lnTo>
                <a:lnTo>
                  <a:pt x="40258" y="24127"/>
                </a:lnTo>
                <a:lnTo>
                  <a:pt x="40278" y="24207"/>
                </a:lnTo>
                <a:lnTo>
                  <a:pt x="40318" y="24306"/>
                </a:lnTo>
                <a:lnTo>
                  <a:pt x="40377" y="24365"/>
                </a:lnTo>
                <a:lnTo>
                  <a:pt x="40457" y="24425"/>
                </a:lnTo>
                <a:lnTo>
                  <a:pt x="40516" y="24464"/>
                </a:lnTo>
                <a:lnTo>
                  <a:pt x="40596" y="24484"/>
                </a:lnTo>
                <a:lnTo>
                  <a:pt x="40774" y="24484"/>
                </a:lnTo>
                <a:lnTo>
                  <a:pt x="40854" y="24464"/>
                </a:lnTo>
                <a:lnTo>
                  <a:pt x="40933" y="24425"/>
                </a:lnTo>
                <a:lnTo>
                  <a:pt x="41012" y="24365"/>
                </a:lnTo>
                <a:lnTo>
                  <a:pt x="41052" y="24306"/>
                </a:lnTo>
                <a:lnTo>
                  <a:pt x="41092" y="24226"/>
                </a:lnTo>
                <a:lnTo>
                  <a:pt x="41131" y="24147"/>
                </a:lnTo>
                <a:lnTo>
                  <a:pt x="41131" y="24048"/>
                </a:lnTo>
                <a:lnTo>
                  <a:pt x="41111" y="23968"/>
                </a:lnTo>
                <a:lnTo>
                  <a:pt x="41092" y="23889"/>
                </a:lnTo>
                <a:lnTo>
                  <a:pt x="41052" y="23810"/>
                </a:lnTo>
                <a:lnTo>
                  <a:pt x="40992" y="23730"/>
                </a:lnTo>
                <a:lnTo>
                  <a:pt x="40913" y="23671"/>
                </a:lnTo>
                <a:lnTo>
                  <a:pt x="40834" y="23631"/>
                </a:lnTo>
                <a:lnTo>
                  <a:pt x="40774" y="23631"/>
                </a:lnTo>
                <a:lnTo>
                  <a:pt x="40695" y="23611"/>
                </a:lnTo>
                <a:close/>
                <a:moveTo>
                  <a:pt x="30298" y="24345"/>
                </a:moveTo>
                <a:lnTo>
                  <a:pt x="30239" y="24385"/>
                </a:lnTo>
                <a:lnTo>
                  <a:pt x="30199" y="24445"/>
                </a:lnTo>
                <a:lnTo>
                  <a:pt x="30159" y="24524"/>
                </a:lnTo>
                <a:lnTo>
                  <a:pt x="30179" y="24603"/>
                </a:lnTo>
                <a:lnTo>
                  <a:pt x="30219" y="24663"/>
                </a:lnTo>
                <a:lnTo>
                  <a:pt x="30278" y="24722"/>
                </a:lnTo>
                <a:lnTo>
                  <a:pt x="30358" y="24722"/>
                </a:lnTo>
                <a:lnTo>
                  <a:pt x="30417" y="24703"/>
                </a:lnTo>
                <a:lnTo>
                  <a:pt x="30477" y="24683"/>
                </a:lnTo>
                <a:lnTo>
                  <a:pt x="30536" y="24603"/>
                </a:lnTo>
                <a:lnTo>
                  <a:pt x="30536" y="24544"/>
                </a:lnTo>
                <a:lnTo>
                  <a:pt x="30536" y="24464"/>
                </a:lnTo>
                <a:lnTo>
                  <a:pt x="30497" y="24405"/>
                </a:lnTo>
                <a:lnTo>
                  <a:pt x="30437" y="24345"/>
                </a:lnTo>
                <a:close/>
                <a:moveTo>
                  <a:pt x="32342" y="24326"/>
                </a:moveTo>
                <a:lnTo>
                  <a:pt x="32262" y="24365"/>
                </a:lnTo>
                <a:lnTo>
                  <a:pt x="32203" y="24445"/>
                </a:lnTo>
                <a:lnTo>
                  <a:pt x="32183" y="24544"/>
                </a:lnTo>
                <a:lnTo>
                  <a:pt x="32203" y="24663"/>
                </a:lnTo>
                <a:lnTo>
                  <a:pt x="32262" y="24722"/>
                </a:lnTo>
                <a:lnTo>
                  <a:pt x="32322" y="24782"/>
                </a:lnTo>
                <a:lnTo>
                  <a:pt x="32421" y="24802"/>
                </a:lnTo>
                <a:lnTo>
                  <a:pt x="32500" y="24782"/>
                </a:lnTo>
                <a:lnTo>
                  <a:pt x="32580" y="24742"/>
                </a:lnTo>
                <a:lnTo>
                  <a:pt x="32659" y="24663"/>
                </a:lnTo>
                <a:lnTo>
                  <a:pt x="32679" y="24564"/>
                </a:lnTo>
                <a:lnTo>
                  <a:pt x="32659" y="24464"/>
                </a:lnTo>
                <a:lnTo>
                  <a:pt x="32600" y="24385"/>
                </a:lnTo>
                <a:lnTo>
                  <a:pt x="32520" y="24345"/>
                </a:lnTo>
                <a:lnTo>
                  <a:pt x="32421" y="24326"/>
                </a:lnTo>
                <a:close/>
                <a:moveTo>
                  <a:pt x="42758" y="24048"/>
                </a:moveTo>
                <a:lnTo>
                  <a:pt x="42659" y="24068"/>
                </a:lnTo>
                <a:lnTo>
                  <a:pt x="42580" y="24088"/>
                </a:lnTo>
                <a:lnTo>
                  <a:pt x="42500" y="24147"/>
                </a:lnTo>
                <a:lnTo>
                  <a:pt x="42441" y="24207"/>
                </a:lnTo>
                <a:lnTo>
                  <a:pt x="42381" y="24266"/>
                </a:lnTo>
                <a:lnTo>
                  <a:pt x="42342" y="24345"/>
                </a:lnTo>
                <a:lnTo>
                  <a:pt x="42302" y="24445"/>
                </a:lnTo>
                <a:lnTo>
                  <a:pt x="42302" y="24524"/>
                </a:lnTo>
                <a:lnTo>
                  <a:pt x="42302" y="24623"/>
                </a:lnTo>
                <a:lnTo>
                  <a:pt x="42322" y="24703"/>
                </a:lnTo>
                <a:lnTo>
                  <a:pt x="42342" y="24782"/>
                </a:lnTo>
                <a:lnTo>
                  <a:pt x="42401" y="24861"/>
                </a:lnTo>
                <a:lnTo>
                  <a:pt x="42481" y="24941"/>
                </a:lnTo>
                <a:lnTo>
                  <a:pt x="42580" y="25000"/>
                </a:lnTo>
                <a:lnTo>
                  <a:pt x="42699" y="25040"/>
                </a:lnTo>
                <a:lnTo>
                  <a:pt x="42897" y="25040"/>
                </a:lnTo>
                <a:lnTo>
                  <a:pt x="42977" y="25000"/>
                </a:lnTo>
                <a:lnTo>
                  <a:pt x="43056" y="24960"/>
                </a:lnTo>
                <a:lnTo>
                  <a:pt x="43115" y="24881"/>
                </a:lnTo>
                <a:lnTo>
                  <a:pt x="43175" y="24822"/>
                </a:lnTo>
                <a:lnTo>
                  <a:pt x="43215" y="24722"/>
                </a:lnTo>
                <a:lnTo>
                  <a:pt x="43254" y="24643"/>
                </a:lnTo>
                <a:lnTo>
                  <a:pt x="43274" y="24544"/>
                </a:lnTo>
                <a:lnTo>
                  <a:pt x="43274" y="24464"/>
                </a:lnTo>
                <a:lnTo>
                  <a:pt x="43254" y="24365"/>
                </a:lnTo>
                <a:lnTo>
                  <a:pt x="43215" y="24286"/>
                </a:lnTo>
                <a:lnTo>
                  <a:pt x="43155" y="24207"/>
                </a:lnTo>
                <a:lnTo>
                  <a:pt x="43076" y="24147"/>
                </a:lnTo>
                <a:lnTo>
                  <a:pt x="42977" y="24088"/>
                </a:lnTo>
                <a:lnTo>
                  <a:pt x="42857" y="24048"/>
                </a:lnTo>
                <a:close/>
                <a:moveTo>
                  <a:pt x="34584" y="24722"/>
                </a:moveTo>
                <a:lnTo>
                  <a:pt x="34485" y="24742"/>
                </a:lnTo>
                <a:lnTo>
                  <a:pt x="34366" y="24782"/>
                </a:lnTo>
                <a:lnTo>
                  <a:pt x="34286" y="24861"/>
                </a:lnTo>
                <a:lnTo>
                  <a:pt x="34227" y="24960"/>
                </a:lnTo>
                <a:lnTo>
                  <a:pt x="34207" y="25000"/>
                </a:lnTo>
                <a:lnTo>
                  <a:pt x="34207" y="25080"/>
                </a:lnTo>
                <a:lnTo>
                  <a:pt x="34227" y="25139"/>
                </a:lnTo>
                <a:lnTo>
                  <a:pt x="34246" y="25199"/>
                </a:lnTo>
                <a:lnTo>
                  <a:pt x="34286" y="25238"/>
                </a:lnTo>
                <a:lnTo>
                  <a:pt x="34326" y="25278"/>
                </a:lnTo>
                <a:lnTo>
                  <a:pt x="34425" y="25337"/>
                </a:lnTo>
                <a:lnTo>
                  <a:pt x="34564" y="25337"/>
                </a:lnTo>
                <a:lnTo>
                  <a:pt x="34663" y="25298"/>
                </a:lnTo>
                <a:lnTo>
                  <a:pt x="34723" y="25278"/>
                </a:lnTo>
                <a:lnTo>
                  <a:pt x="34743" y="25218"/>
                </a:lnTo>
                <a:lnTo>
                  <a:pt x="34802" y="25119"/>
                </a:lnTo>
                <a:lnTo>
                  <a:pt x="34802" y="24980"/>
                </a:lnTo>
                <a:lnTo>
                  <a:pt x="34762" y="24881"/>
                </a:lnTo>
                <a:lnTo>
                  <a:pt x="34723" y="24822"/>
                </a:lnTo>
                <a:lnTo>
                  <a:pt x="34683" y="24782"/>
                </a:lnTo>
                <a:lnTo>
                  <a:pt x="34643" y="24742"/>
                </a:lnTo>
                <a:lnTo>
                  <a:pt x="34584" y="24722"/>
                </a:lnTo>
                <a:close/>
                <a:moveTo>
                  <a:pt x="26191" y="25397"/>
                </a:moveTo>
                <a:lnTo>
                  <a:pt x="26151" y="25417"/>
                </a:lnTo>
                <a:lnTo>
                  <a:pt x="26112" y="25437"/>
                </a:lnTo>
                <a:lnTo>
                  <a:pt x="26092" y="25476"/>
                </a:lnTo>
                <a:lnTo>
                  <a:pt x="26092" y="25496"/>
                </a:lnTo>
                <a:lnTo>
                  <a:pt x="26092" y="25536"/>
                </a:lnTo>
                <a:lnTo>
                  <a:pt x="26112" y="25576"/>
                </a:lnTo>
                <a:lnTo>
                  <a:pt x="26151" y="25595"/>
                </a:lnTo>
                <a:lnTo>
                  <a:pt x="26231" y="25595"/>
                </a:lnTo>
                <a:lnTo>
                  <a:pt x="26270" y="25576"/>
                </a:lnTo>
                <a:lnTo>
                  <a:pt x="26290" y="25536"/>
                </a:lnTo>
                <a:lnTo>
                  <a:pt x="26310" y="25496"/>
                </a:lnTo>
                <a:lnTo>
                  <a:pt x="26310" y="25457"/>
                </a:lnTo>
                <a:lnTo>
                  <a:pt x="26270" y="25417"/>
                </a:lnTo>
                <a:lnTo>
                  <a:pt x="26231" y="25397"/>
                </a:lnTo>
                <a:close/>
                <a:moveTo>
                  <a:pt x="44861" y="24484"/>
                </a:moveTo>
                <a:lnTo>
                  <a:pt x="44703" y="24504"/>
                </a:lnTo>
                <a:lnTo>
                  <a:pt x="44623" y="24544"/>
                </a:lnTo>
                <a:lnTo>
                  <a:pt x="44544" y="24564"/>
                </a:lnTo>
                <a:lnTo>
                  <a:pt x="44484" y="24623"/>
                </a:lnTo>
                <a:lnTo>
                  <a:pt x="44425" y="24683"/>
                </a:lnTo>
                <a:lnTo>
                  <a:pt x="44365" y="24742"/>
                </a:lnTo>
                <a:lnTo>
                  <a:pt x="44326" y="24822"/>
                </a:lnTo>
                <a:lnTo>
                  <a:pt x="44306" y="24921"/>
                </a:lnTo>
                <a:lnTo>
                  <a:pt x="44286" y="25020"/>
                </a:lnTo>
                <a:lnTo>
                  <a:pt x="44286" y="25099"/>
                </a:lnTo>
                <a:lnTo>
                  <a:pt x="44306" y="25179"/>
                </a:lnTo>
                <a:lnTo>
                  <a:pt x="44346" y="25258"/>
                </a:lnTo>
                <a:lnTo>
                  <a:pt x="44385" y="25337"/>
                </a:lnTo>
                <a:lnTo>
                  <a:pt x="44504" y="25457"/>
                </a:lnTo>
                <a:lnTo>
                  <a:pt x="44643" y="25556"/>
                </a:lnTo>
                <a:lnTo>
                  <a:pt x="44802" y="25595"/>
                </a:lnTo>
                <a:lnTo>
                  <a:pt x="44881" y="25615"/>
                </a:lnTo>
                <a:lnTo>
                  <a:pt x="44961" y="25595"/>
                </a:lnTo>
                <a:lnTo>
                  <a:pt x="45040" y="25576"/>
                </a:lnTo>
                <a:lnTo>
                  <a:pt x="45119" y="25556"/>
                </a:lnTo>
                <a:lnTo>
                  <a:pt x="45179" y="25496"/>
                </a:lnTo>
                <a:lnTo>
                  <a:pt x="45258" y="25437"/>
                </a:lnTo>
                <a:lnTo>
                  <a:pt x="45318" y="25357"/>
                </a:lnTo>
                <a:lnTo>
                  <a:pt x="45357" y="25278"/>
                </a:lnTo>
                <a:lnTo>
                  <a:pt x="45397" y="25179"/>
                </a:lnTo>
                <a:lnTo>
                  <a:pt x="45417" y="25099"/>
                </a:lnTo>
                <a:lnTo>
                  <a:pt x="45417" y="25000"/>
                </a:lnTo>
                <a:lnTo>
                  <a:pt x="45397" y="24901"/>
                </a:lnTo>
                <a:lnTo>
                  <a:pt x="45357" y="24822"/>
                </a:lnTo>
                <a:lnTo>
                  <a:pt x="45318" y="24722"/>
                </a:lnTo>
                <a:lnTo>
                  <a:pt x="45258" y="24643"/>
                </a:lnTo>
                <a:lnTo>
                  <a:pt x="45199" y="24584"/>
                </a:lnTo>
                <a:lnTo>
                  <a:pt x="45119" y="24544"/>
                </a:lnTo>
                <a:lnTo>
                  <a:pt x="45040" y="24504"/>
                </a:lnTo>
                <a:lnTo>
                  <a:pt x="44961" y="24484"/>
                </a:lnTo>
                <a:close/>
                <a:moveTo>
                  <a:pt x="24088" y="25516"/>
                </a:moveTo>
                <a:lnTo>
                  <a:pt x="24048" y="25536"/>
                </a:lnTo>
                <a:lnTo>
                  <a:pt x="24028" y="25576"/>
                </a:lnTo>
                <a:lnTo>
                  <a:pt x="24048" y="25615"/>
                </a:lnTo>
                <a:lnTo>
                  <a:pt x="24088" y="25635"/>
                </a:lnTo>
                <a:lnTo>
                  <a:pt x="24128" y="25615"/>
                </a:lnTo>
                <a:lnTo>
                  <a:pt x="24147" y="25576"/>
                </a:lnTo>
                <a:lnTo>
                  <a:pt x="24128" y="25536"/>
                </a:lnTo>
                <a:lnTo>
                  <a:pt x="24088" y="25516"/>
                </a:lnTo>
                <a:close/>
                <a:moveTo>
                  <a:pt x="46826" y="24425"/>
                </a:moveTo>
                <a:lnTo>
                  <a:pt x="46746" y="24445"/>
                </a:lnTo>
                <a:lnTo>
                  <a:pt x="46647" y="24484"/>
                </a:lnTo>
                <a:lnTo>
                  <a:pt x="46568" y="24544"/>
                </a:lnTo>
                <a:lnTo>
                  <a:pt x="46488" y="24603"/>
                </a:lnTo>
                <a:lnTo>
                  <a:pt x="46429" y="24683"/>
                </a:lnTo>
                <a:lnTo>
                  <a:pt x="46389" y="24762"/>
                </a:lnTo>
                <a:lnTo>
                  <a:pt x="46350" y="24861"/>
                </a:lnTo>
                <a:lnTo>
                  <a:pt x="46330" y="24941"/>
                </a:lnTo>
                <a:lnTo>
                  <a:pt x="46330" y="25040"/>
                </a:lnTo>
                <a:lnTo>
                  <a:pt x="46330" y="25119"/>
                </a:lnTo>
                <a:lnTo>
                  <a:pt x="46350" y="25218"/>
                </a:lnTo>
                <a:lnTo>
                  <a:pt x="46389" y="25298"/>
                </a:lnTo>
                <a:lnTo>
                  <a:pt x="46429" y="25377"/>
                </a:lnTo>
                <a:lnTo>
                  <a:pt x="46488" y="25457"/>
                </a:lnTo>
                <a:lnTo>
                  <a:pt x="46548" y="25516"/>
                </a:lnTo>
                <a:lnTo>
                  <a:pt x="46627" y="25576"/>
                </a:lnTo>
                <a:lnTo>
                  <a:pt x="46707" y="25615"/>
                </a:lnTo>
                <a:lnTo>
                  <a:pt x="46806" y="25635"/>
                </a:lnTo>
                <a:lnTo>
                  <a:pt x="46905" y="25655"/>
                </a:lnTo>
                <a:lnTo>
                  <a:pt x="47024" y="25655"/>
                </a:lnTo>
                <a:lnTo>
                  <a:pt x="47123" y="25615"/>
                </a:lnTo>
                <a:lnTo>
                  <a:pt x="47223" y="25576"/>
                </a:lnTo>
                <a:lnTo>
                  <a:pt x="47302" y="25516"/>
                </a:lnTo>
                <a:lnTo>
                  <a:pt x="47381" y="25437"/>
                </a:lnTo>
                <a:lnTo>
                  <a:pt x="47441" y="25357"/>
                </a:lnTo>
                <a:lnTo>
                  <a:pt x="47500" y="25258"/>
                </a:lnTo>
                <a:lnTo>
                  <a:pt x="47520" y="25159"/>
                </a:lnTo>
                <a:lnTo>
                  <a:pt x="47520" y="25060"/>
                </a:lnTo>
                <a:lnTo>
                  <a:pt x="47520" y="24960"/>
                </a:lnTo>
                <a:lnTo>
                  <a:pt x="47500" y="24881"/>
                </a:lnTo>
                <a:lnTo>
                  <a:pt x="47480" y="24782"/>
                </a:lnTo>
                <a:lnTo>
                  <a:pt x="47421" y="24703"/>
                </a:lnTo>
                <a:lnTo>
                  <a:pt x="47381" y="24643"/>
                </a:lnTo>
                <a:lnTo>
                  <a:pt x="47322" y="24584"/>
                </a:lnTo>
                <a:lnTo>
                  <a:pt x="47242" y="24524"/>
                </a:lnTo>
                <a:lnTo>
                  <a:pt x="47163" y="24484"/>
                </a:lnTo>
                <a:lnTo>
                  <a:pt x="47084" y="24445"/>
                </a:lnTo>
                <a:lnTo>
                  <a:pt x="47004" y="24425"/>
                </a:lnTo>
                <a:close/>
                <a:moveTo>
                  <a:pt x="36588" y="25139"/>
                </a:moveTo>
                <a:lnTo>
                  <a:pt x="36508" y="25159"/>
                </a:lnTo>
                <a:lnTo>
                  <a:pt x="36389" y="25218"/>
                </a:lnTo>
                <a:lnTo>
                  <a:pt x="36290" y="25318"/>
                </a:lnTo>
                <a:lnTo>
                  <a:pt x="36250" y="25377"/>
                </a:lnTo>
                <a:lnTo>
                  <a:pt x="36211" y="25437"/>
                </a:lnTo>
                <a:lnTo>
                  <a:pt x="36191" y="25516"/>
                </a:lnTo>
                <a:lnTo>
                  <a:pt x="36191" y="25576"/>
                </a:lnTo>
                <a:lnTo>
                  <a:pt x="36211" y="25655"/>
                </a:lnTo>
                <a:lnTo>
                  <a:pt x="36250" y="25734"/>
                </a:lnTo>
                <a:lnTo>
                  <a:pt x="36310" y="25794"/>
                </a:lnTo>
                <a:lnTo>
                  <a:pt x="36369" y="25853"/>
                </a:lnTo>
                <a:lnTo>
                  <a:pt x="36429" y="25893"/>
                </a:lnTo>
                <a:lnTo>
                  <a:pt x="36627" y="25893"/>
                </a:lnTo>
                <a:lnTo>
                  <a:pt x="36746" y="25833"/>
                </a:lnTo>
                <a:lnTo>
                  <a:pt x="36846" y="25734"/>
                </a:lnTo>
                <a:lnTo>
                  <a:pt x="36885" y="25675"/>
                </a:lnTo>
                <a:lnTo>
                  <a:pt x="36905" y="25615"/>
                </a:lnTo>
                <a:lnTo>
                  <a:pt x="36925" y="25536"/>
                </a:lnTo>
                <a:lnTo>
                  <a:pt x="36925" y="25476"/>
                </a:lnTo>
                <a:lnTo>
                  <a:pt x="36905" y="25397"/>
                </a:lnTo>
                <a:lnTo>
                  <a:pt x="36866" y="25318"/>
                </a:lnTo>
                <a:lnTo>
                  <a:pt x="36826" y="25258"/>
                </a:lnTo>
                <a:lnTo>
                  <a:pt x="36766" y="25199"/>
                </a:lnTo>
                <a:lnTo>
                  <a:pt x="36707" y="25159"/>
                </a:lnTo>
                <a:lnTo>
                  <a:pt x="36647" y="25139"/>
                </a:lnTo>
                <a:close/>
                <a:moveTo>
                  <a:pt x="28135" y="25853"/>
                </a:moveTo>
                <a:lnTo>
                  <a:pt x="28096" y="25893"/>
                </a:lnTo>
                <a:lnTo>
                  <a:pt x="28056" y="25933"/>
                </a:lnTo>
                <a:lnTo>
                  <a:pt x="28056" y="26012"/>
                </a:lnTo>
                <a:lnTo>
                  <a:pt x="28056" y="26072"/>
                </a:lnTo>
                <a:lnTo>
                  <a:pt x="28096" y="26131"/>
                </a:lnTo>
                <a:lnTo>
                  <a:pt x="28135" y="26151"/>
                </a:lnTo>
                <a:lnTo>
                  <a:pt x="28215" y="26171"/>
                </a:lnTo>
                <a:lnTo>
                  <a:pt x="28274" y="26151"/>
                </a:lnTo>
                <a:lnTo>
                  <a:pt x="28334" y="26131"/>
                </a:lnTo>
                <a:lnTo>
                  <a:pt x="28374" y="26091"/>
                </a:lnTo>
                <a:lnTo>
                  <a:pt x="28393" y="26012"/>
                </a:lnTo>
                <a:lnTo>
                  <a:pt x="28374" y="25933"/>
                </a:lnTo>
                <a:lnTo>
                  <a:pt x="28334" y="25893"/>
                </a:lnTo>
                <a:lnTo>
                  <a:pt x="28274" y="25853"/>
                </a:lnTo>
                <a:close/>
                <a:moveTo>
                  <a:pt x="48949" y="24841"/>
                </a:moveTo>
                <a:lnTo>
                  <a:pt x="48849" y="24861"/>
                </a:lnTo>
                <a:lnTo>
                  <a:pt x="48730" y="24901"/>
                </a:lnTo>
                <a:lnTo>
                  <a:pt x="48651" y="24941"/>
                </a:lnTo>
                <a:lnTo>
                  <a:pt x="48572" y="25000"/>
                </a:lnTo>
                <a:lnTo>
                  <a:pt x="48492" y="25099"/>
                </a:lnTo>
                <a:lnTo>
                  <a:pt x="48433" y="25179"/>
                </a:lnTo>
                <a:lnTo>
                  <a:pt x="48373" y="25278"/>
                </a:lnTo>
                <a:lnTo>
                  <a:pt x="48353" y="25357"/>
                </a:lnTo>
                <a:lnTo>
                  <a:pt x="48334" y="25457"/>
                </a:lnTo>
                <a:lnTo>
                  <a:pt x="48334" y="25556"/>
                </a:lnTo>
                <a:lnTo>
                  <a:pt x="48334" y="25655"/>
                </a:lnTo>
                <a:lnTo>
                  <a:pt x="48373" y="25754"/>
                </a:lnTo>
                <a:lnTo>
                  <a:pt x="48393" y="25853"/>
                </a:lnTo>
                <a:lnTo>
                  <a:pt x="48453" y="25933"/>
                </a:lnTo>
                <a:lnTo>
                  <a:pt x="48512" y="26012"/>
                </a:lnTo>
                <a:lnTo>
                  <a:pt x="48592" y="26072"/>
                </a:lnTo>
                <a:lnTo>
                  <a:pt x="48671" y="26131"/>
                </a:lnTo>
                <a:lnTo>
                  <a:pt x="48770" y="26171"/>
                </a:lnTo>
                <a:lnTo>
                  <a:pt x="48869" y="26191"/>
                </a:lnTo>
                <a:lnTo>
                  <a:pt x="48988" y="26210"/>
                </a:lnTo>
                <a:lnTo>
                  <a:pt x="49107" y="26191"/>
                </a:lnTo>
                <a:lnTo>
                  <a:pt x="49226" y="26171"/>
                </a:lnTo>
                <a:lnTo>
                  <a:pt x="49326" y="26111"/>
                </a:lnTo>
                <a:lnTo>
                  <a:pt x="49425" y="26052"/>
                </a:lnTo>
                <a:lnTo>
                  <a:pt x="49504" y="25972"/>
                </a:lnTo>
                <a:lnTo>
                  <a:pt x="49564" y="25873"/>
                </a:lnTo>
                <a:lnTo>
                  <a:pt x="49623" y="25774"/>
                </a:lnTo>
                <a:lnTo>
                  <a:pt x="49663" y="25655"/>
                </a:lnTo>
                <a:lnTo>
                  <a:pt x="49643" y="25457"/>
                </a:lnTo>
                <a:lnTo>
                  <a:pt x="49603" y="25258"/>
                </a:lnTo>
                <a:lnTo>
                  <a:pt x="49564" y="25179"/>
                </a:lnTo>
                <a:lnTo>
                  <a:pt x="49504" y="25099"/>
                </a:lnTo>
                <a:lnTo>
                  <a:pt x="49445" y="25020"/>
                </a:lnTo>
                <a:lnTo>
                  <a:pt x="49345" y="24960"/>
                </a:lnTo>
                <a:lnTo>
                  <a:pt x="49266" y="24901"/>
                </a:lnTo>
                <a:lnTo>
                  <a:pt x="49167" y="24861"/>
                </a:lnTo>
                <a:lnTo>
                  <a:pt x="49048" y="24841"/>
                </a:lnTo>
                <a:close/>
                <a:moveTo>
                  <a:pt x="38552" y="25615"/>
                </a:moveTo>
                <a:lnTo>
                  <a:pt x="38473" y="25655"/>
                </a:lnTo>
                <a:lnTo>
                  <a:pt x="38393" y="25675"/>
                </a:lnTo>
                <a:lnTo>
                  <a:pt x="38334" y="25734"/>
                </a:lnTo>
                <a:lnTo>
                  <a:pt x="38274" y="25794"/>
                </a:lnTo>
                <a:lnTo>
                  <a:pt x="38235" y="25853"/>
                </a:lnTo>
                <a:lnTo>
                  <a:pt x="38195" y="25933"/>
                </a:lnTo>
                <a:lnTo>
                  <a:pt x="38195" y="26012"/>
                </a:lnTo>
                <a:lnTo>
                  <a:pt x="38195" y="26091"/>
                </a:lnTo>
                <a:lnTo>
                  <a:pt x="38215" y="26191"/>
                </a:lnTo>
                <a:lnTo>
                  <a:pt x="38254" y="26270"/>
                </a:lnTo>
                <a:lnTo>
                  <a:pt x="38314" y="26330"/>
                </a:lnTo>
                <a:lnTo>
                  <a:pt x="38373" y="26389"/>
                </a:lnTo>
                <a:lnTo>
                  <a:pt x="38453" y="26429"/>
                </a:lnTo>
                <a:lnTo>
                  <a:pt x="38532" y="26449"/>
                </a:lnTo>
                <a:lnTo>
                  <a:pt x="38612" y="26468"/>
                </a:lnTo>
                <a:lnTo>
                  <a:pt x="38691" y="26449"/>
                </a:lnTo>
                <a:lnTo>
                  <a:pt x="38770" y="26429"/>
                </a:lnTo>
                <a:lnTo>
                  <a:pt x="38850" y="26389"/>
                </a:lnTo>
                <a:lnTo>
                  <a:pt x="38909" y="26330"/>
                </a:lnTo>
                <a:lnTo>
                  <a:pt x="38969" y="26270"/>
                </a:lnTo>
                <a:lnTo>
                  <a:pt x="39008" y="26191"/>
                </a:lnTo>
                <a:lnTo>
                  <a:pt x="39028" y="26131"/>
                </a:lnTo>
                <a:lnTo>
                  <a:pt x="39028" y="26032"/>
                </a:lnTo>
                <a:lnTo>
                  <a:pt x="39008" y="25873"/>
                </a:lnTo>
                <a:lnTo>
                  <a:pt x="38969" y="25794"/>
                </a:lnTo>
                <a:lnTo>
                  <a:pt x="38909" y="25714"/>
                </a:lnTo>
                <a:lnTo>
                  <a:pt x="38850" y="25675"/>
                </a:lnTo>
                <a:lnTo>
                  <a:pt x="38770" y="25635"/>
                </a:lnTo>
                <a:lnTo>
                  <a:pt x="38711" y="25615"/>
                </a:lnTo>
                <a:close/>
                <a:moveTo>
                  <a:pt x="40615" y="25536"/>
                </a:moveTo>
                <a:lnTo>
                  <a:pt x="40516" y="25576"/>
                </a:lnTo>
                <a:lnTo>
                  <a:pt x="40437" y="25615"/>
                </a:lnTo>
                <a:lnTo>
                  <a:pt x="40358" y="25675"/>
                </a:lnTo>
                <a:lnTo>
                  <a:pt x="40278" y="25734"/>
                </a:lnTo>
                <a:lnTo>
                  <a:pt x="40238" y="25814"/>
                </a:lnTo>
                <a:lnTo>
                  <a:pt x="40219" y="25913"/>
                </a:lnTo>
                <a:lnTo>
                  <a:pt x="40238" y="26091"/>
                </a:lnTo>
                <a:lnTo>
                  <a:pt x="40258" y="26191"/>
                </a:lnTo>
                <a:lnTo>
                  <a:pt x="40298" y="26270"/>
                </a:lnTo>
                <a:lnTo>
                  <a:pt x="40358" y="26349"/>
                </a:lnTo>
                <a:lnTo>
                  <a:pt x="40417" y="26409"/>
                </a:lnTo>
                <a:lnTo>
                  <a:pt x="40496" y="26449"/>
                </a:lnTo>
                <a:lnTo>
                  <a:pt x="40596" y="26488"/>
                </a:lnTo>
                <a:lnTo>
                  <a:pt x="40794" y="26488"/>
                </a:lnTo>
                <a:lnTo>
                  <a:pt x="40873" y="26449"/>
                </a:lnTo>
                <a:lnTo>
                  <a:pt x="40953" y="26409"/>
                </a:lnTo>
                <a:lnTo>
                  <a:pt x="41012" y="26349"/>
                </a:lnTo>
                <a:lnTo>
                  <a:pt x="41072" y="26270"/>
                </a:lnTo>
                <a:lnTo>
                  <a:pt x="41111" y="26191"/>
                </a:lnTo>
                <a:lnTo>
                  <a:pt x="41151" y="26111"/>
                </a:lnTo>
                <a:lnTo>
                  <a:pt x="41151" y="26012"/>
                </a:lnTo>
                <a:lnTo>
                  <a:pt x="41151" y="25913"/>
                </a:lnTo>
                <a:lnTo>
                  <a:pt x="41131" y="25833"/>
                </a:lnTo>
                <a:lnTo>
                  <a:pt x="41092" y="25754"/>
                </a:lnTo>
                <a:lnTo>
                  <a:pt x="41032" y="25675"/>
                </a:lnTo>
                <a:lnTo>
                  <a:pt x="40953" y="25615"/>
                </a:lnTo>
                <a:lnTo>
                  <a:pt x="40873" y="25576"/>
                </a:lnTo>
                <a:lnTo>
                  <a:pt x="40794" y="25536"/>
                </a:lnTo>
                <a:close/>
                <a:moveTo>
                  <a:pt x="32322" y="26191"/>
                </a:moveTo>
                <a:lnTo>
                  <a:pt x="32223" y="26210"/>
                </a:lnTo>
                <a:lnTo>
                  <a:pt x="32143" y="26270"/>
                </a:lnTo>
                <a:lnTo>
                  <a:pt x="32104" y="26310"/>
                </a:lnTo>
                <a:lnTo>
                  <a:pt x="32084" y="26369"/>
                </a:lnTo>
                <a:lnTo>
                  <a:pt x="32064" y="26429"/>
                </a:lnTo>
                <a:lnTo>
                  <a:pt x="32064" y="26488"/>
                </a:lnTo>
                <a:lnTo>
                  <a:pt x="32084" y="26587"/>
                </a:lnTo>
                <a:lnTo>
                  <a:pt x="32143" y="26667"/>
                </a:lnTo>
                <a:lnTo>
                  <a:pt x="32223" y="26706"/>
                </a:lnTo>
                <a:lnTo>
                  <a:pt x="32322" y="26726"/>
                </a:lnTo>
                <a:lnTo>
                  <a:pt x="32421" y="26706"/>
                </a:lnTo>
                <a:lnTo>
                  <a:pt x="32520" y="26647"/>
                </a:lnTo>
                <a:lnTo>
                  <a:pt x="32600" y="26568"/>
                </a:lnTo>
                <a:lnTo>
                  <a:pt x="32600" y="26508"/>
                </a:lnTo>
                <a:lnTo>
                  <a:pt x="32600" y="26449"/>
                </a:lnTo>
                <a:lnTo>
                  <a:pt x="32580" y="26349"/>
                </a:lnTo>
                <a:lnTo>
                  <a:pt x="32500" y="26270"/>
                </a:lnTo>
                <a:lnTo>
                  <a:pt x="32421" y="26210"/>
                </a:lnTo>
                <a:lnTo>
                  <a:pt x="32322" y="26191"/>
                </a:lnTo>
                <a:close/>
                <a:moveTo>
                  <a:pt x="30139" y="26310"/>
                </a:moveTo>
                <a:lnTo>
                  <a:pt x="30060" y="26369"/>
                </a:lnTo>
                <a:lnTo>
                  <a:pt x="30020" y="26468"/>
                </a:lnTo>
                <a:lnTo>
                  <a:pt x="30020" y="26548"/>
                </a:lnTo>
                <a:lnTo>
                  <a:pt x="30060" y="26627"/>
                </a:lnTo>
                <a:lnTo>
                  <a:pt x="30100" y="26706"/>
                </a:lnTo>
                <a:lnTo>
                  <a:pt x="30159" y="26746"/>
                </a:lnTo>
                <a:lnTo>
                  <a:pt x="30239" y="26766"/>
                </a:lnTo>
                <a:lnTo>
                  <a:pt x="30318" y="26746"/>
                </a:lnTo>
                <a:lnTo>
                  <a:pt x="30397" y="26687"/>
                </a:lnTo>
                <a:lnTo>
                  <a:pt x="30457" y="26607"/>
                </a:lnTo>
                <a:lnTo>
                  <a:pt x="30457" y="26508"/>
                </a:lnTo>
                <a:lnTo>
                  <a:pt x="30437" y="26429"/>
                </a:lnTo>
                <a:lnTo>
                  <a:pt x="30378" y="26369"/>
                </a:lnTo>
                <a:lnTo>
                  <a:pt x="30318" y="26330"/>
                </a:lnTo>
                <a:lnTo>
                  <a:pt x="30239" y="26310"/>
                </a:lnTo>
                <a:close/>
                <a:moveTo>
                  <a:pt x="42738" y="25972"/>
                </a:moveTo>
                <a:lnTo>
                  <a:pt x="42619" y="25992"/>
                </a:lnTo>
                <a:lnTo>
                  <a:pt x="42520" y="26032"/>
                </a:lnTo>
                <a:lnTo>
                  <a:pt x="42441" y="26072"/>
                </a:lnTo>
                <a:lnTo>
                  <a:pt x="42361" y="26131"/>
                </a:lnTo>
                <a:lnTo>
                  <a:pt x="42282" y="26210"/>
                </a:lnTo>
                <a:lnTo>
                  <a:pt x="42242" y="26310"/>
                </a:lnTo>
                <a:lnTo>
                  <a:pt x="42203" y="26409"/>
                </a:lnTo>
                <a:lnTo>
                  <a:pt x="42203" y="26528"/>
                </a:lnTo>
                <a:lnTo>
                  <a:pt x="42223" y="26627"/>
                </a:lnTo>
                <a:lnTo>
                  <a:pt x="42242" y="26726"/>
                </a:lnTo>
                <a:lnTo>
                  <a:pt x="42302" y="26806"/>
                </a:lnTo>
                <a:lnTo>
                  <a:pt x="42361" y="26885"/>
                </a:lnTo>
                <a:lnTo>
                  <a:pt x="42441" y="26945"/>
                </a:lnTo>
                <a:lnTo>
                  <a:pt x="42540" y="27004"/>
                </a:lnTo>
                <a:lnTo>
                  <a:pt x="42659" y="27044"/>
                </a:lnTo>
                <a:lnTo>
                  <a:pt x="42758" y="27044"/>
                </a:lnTo>
                <a:lnTo>
                  <a:pt x="42857" y="27024"/>
                </a:lnTo>
                <a:lnTo>
                  <a:pt x="42937" y="27004"/>
                </a:lnTo>
                <a:lnTo>
                  <a:pt x="43036" y="26945"/>
                </a:lnTo>
                <a:lnTo>
                  <a:pt x="43096" y="26885"/>
                </a:lnTo>
                <a:lnTo>
                  <a:pt x="43175" y="26806"/>
                </a:lnTo>
                <a:lnTo>
                  <a:pt x="43234" y="26706"/>
                </a:lnTo>
                <a:lnTo>
                  <a:pt x="43254" y="26607"/>
                </a:lnTo>
                <a:lnTo>
                  <a:pt x="43254" y="26508"/>
                </a:lnTo>
                <a:lnTo>
                  <a:pt x="43234" y="26389"/>
                </a:lnTo>
                <a:lnTo>
                  <a:pt x="43215" y="26290"/>
                </a:lnTo>
                <a:lnTo>
                  <a:pt x="43175" y="26210"/>
                </a:lnTo>
                <a:lnTo>
                  <a:pt x="43115" y="26131"/>
                </a:lnTo>
                <a:lnTo>
                  <a:pt x="43036" y="26072"/>
                </a:lnTo>
                <a:lnTo>
                  <a:pt x="42937" y="26012"/>
                </a:lnTo>
                <a:lnTo>
                  <a:pt x="42838" y="25992"/>
                </a:lnTo>
                <a:lnTo>
                  <a:pt x="42738" y="25972"/>
                </a:lnTo>
                <a:close/>
                <a:moveTo>
                  <a:pt x="22620" y="26984"/>
                </a:moveTo>
                <a:lnTo>
                  <a:pt x="22580" y="27004"/>
                </a:lnTo>
                <a:lnTo>
                  <a:pt x="22560" y="27024"/>
                </a:lnTo>
                <a:lnTo>
                  <a:pt x="22580" y="27064"/>
                </a:lnTo>
                <a:lnTo>
                  <a:pt x="22620" y="27083"/>
                </a:lnTo>
                <a:lnTo>
                  <a:pt x="22659" y="27064"/>
                </a:lnTo>
                <a:lnTo>
                  <a:pt x="22679" y="27024"/>
                </a:lnTo>
                <a:lnTo>
                  <a:pt x="22659" y="27004"/>
                </a:lnTo>
                <a:lnTo>
                  <a:pt x="22620" y="26984"/>
                </a:lnTo>
                <a:close/>
                <a:moveTo>
                  <a:pt x="34346" y="26647"/>
                </a:moveTo>
                <a:lnTo>
                  <a:pt x="34227" y="26687"/>
                </a:lnTo>
                <a:lnTo>
                  <a:pt x="34108" y="26746"/>
                </a:lnTo>
                <a:lnTo>
                  <a:pt x="34068" y="26786"/>
                </a:lnTo>
                <a:lnTo>
                  <a:pt x="34028" y="26845"/>
                </a:lnTo>
                <a:lnTo>
                  <a:pt x="34028" y="26905"/>
                </a:lnTo>
                <a:lnTo>
                  <a:pt x="34028" y="26984"/>
                </a:lnTo>
                <a:lnTo>
                  <a:pt x="34048" y="27123"/>
                </a:lnTo>
                <a:lnTo>
                  <a:pt x="34068" y="27183"/>
                </a:lnTo>
                <a:lnTo>
                  <a:pt x="34108" y="27222"/>
                </a:lnTo>
                <a:lnTo>
                  <a:pt x="34167" y="27262"/>
                </a:lnTo>
                <a:lnTo>
                  <a:pt x="34227" y="27302"/>
                </a:lnTo>
                <a:lnTo>
                  <a:pt x="34286" y="27322"/>
                </a:lnTo>
                <a:lnTo>
                  <a:pt x="34425" y="27322"/>
                </a:lnTo>
                <a:lnTo>
                  <a:pt x="34485" y="27302"/>
                </a:lnTo>
                <a:lnTo>
                  <a:pt x="34544" y="27262"/>
                </a:lnTo>
                <a:lnTo>
                  <a:pt x="34584" y="27222"/>
                </a:lnTo>
                <a:lnTo>
                  <a:pt x="34623" y="27163"/>
                </a:lnTo>
                <a:lnTo>
                  <a:pt x="34663" y="27103"/>
                </a:lnTo>
                <a:lnTo>
                  <a:pt x="34683" y="26984"/>
                </a:lnTo>
                <a:lnTo>
                  <a:pt x="34683" y="26925"/>
                </a:lnTo>
                <a:lnTo>
                  <a:pt x="34663" y="26865"/>
                </a:lnTo>
                <a:lnTo>
                  <a:pt x="34623" y="26806"/>
                </a:lnTo>
                <a:lnTo>
                  <a:pt x="34584" y="26746"/>
                </a:lnTo>
                <a:lnTo>
                  <a:pt x="34524" y="26706"/>
                </a:lnTo>
                <a:lnTo>
                  <a:pt x="34465" y="26667"/>
                </a:lnTo>
                <a:lnTo>
                  <a:pt x="34405" y="26647"/>
                </a:lnTo>
                <a:close/>
                <a:moveTo>
                  <a:pt x="25576" y="27103"/>
                </a:moveTo>
                <a:lnTo>
                  <a:pt x="25536" y="27123"/>
                </a:lnTo>
                <a:lnTo>
                  <a:pt x="25497" y="27143"/>
                </a:lnTo>
                <a:lnTo>
                  <a:pt x="25477" y="27183"/>
                </a:lnTo>
                <a:lnTo>
                  <a:pt x="25477" y="27222"/>
                </a:lnTo>
                <a:lnTo>
                  <a:pt x="25477" y="27282"/>
                </a:lnTo>
                <a:lnTo>
                  <a:pt x="25497" y="27322"/>
                </a:lnTo>
                <a:lnTo>
                  <a:pt x="25536" y="27361"/>
                </a:lnTo>
                <a:lnTo>
                  <a:pt x="25636" y="27361"/>
                </a:lnTo>
                <a:lnTo>
                  <a:pt x="25675" y="27322"/>
                </a:lnTo>
                <a:lnTo>
                  <a:pt x="25695" y="27282"/>
                </a:lnTo>
                <a:lnTo>
                  <a:pt x="25715" y="27242"/>
                </a:lnTo>
                <a:lnTo>
                  <a:pt x="25715" y="27183"/>
                </a:lnTo>
                <a:lnTo>
                  <a:pt x="25675" y="27143"/>
                </a:lnTo>
                <a:lnTo>
                  <a:pt x="25636" y="27123"/>
                </a:lnTo>
                <a:lnTo>
                  <a:pt x="25576" y="27103"/>
                </a:lnTo>
                <a:close/>
                <a:moveTo>
                  <a:pt x="44683" y="26429"/>
                </a:moveTo>
                <a:lnTo>
                  <a:pt x="44584" y="26449"/>
                </a:lnTo>
                <a:lnTo>
                  <a:pt x="44484" y="26508"/>
                </a:lnTo>
                <a:lnTo>
                  <a:pt x="44405" y="26548"/>
                </a:lnTo>
                <a:lnTo>
                  <a:pt x="44326" y="26627"/>
                </a:lnTo>
                <a:lnTo>
                  <a:pt x="44266" y="26706"/>
                </a:lnTo>
                <a:lnTo>
                  <a:pt x="44207" y="26806"/>
                </a:lnTo>
                <a:lnTo>
                  <a:pt x="44187" y="26905"/>
                </a:lnTo>
                <a:lnTo>
                  <a:pt x="44187" y="27004"/>
                </a:lnTo>
                <a:lnTo>
                  <a:pt x="44187" y="27103"/>
                </a:lnTo>
                <a:lnTo>
                  <a:pt x="44207" y="27183"/>
                </a:lnTo>
                <a:lnTo>
                  <a:pt x="44227" y="27262"/>
                </a:lnTo>
                <a:lnTo>
                  <a:pt x="44286" y="27341"/>
                </a:lnTo>
                <a:lnTo>
                  <a:pt x="44326" y="27421"/>
                </a:lnTo>
                <a:lnTo>
                  <a:pt x="44385" y="27480"/>
                </a:lnTo>
                <a:lnTo>
                  <a:pt x="44465" y="27520"/>
                </a:lnTo>
                <a:lnTo>
                  <a:pt x="44544" y="27560"/>
                </a:lnTo>
                <a:lnTo>
                  <a:pt x="44623" y="27599"/>
                </a:lnTo>
                <a:lnTo>
                  <a:pt x="44703" y="27619"/>
                </a:lnTo>
                <a:lnTo>
                  <a:pt x="44782" y="27619"/>
                </a:lnTo>
                <a:lnTo>
                  <a:pt x="44881" y="27599"/>
                </a:lnTo>
                <a:lnTo>
                  <a:pt x="44961" y="27579"/>
                </a:lnTo>
                <a:lnTo>
                  <a:pt x="45060" y="27540"/>
                </a:lnTo>
                <a:lnTo>
                  <a:pt x="45139" y="27500"/>
                </a:lnTo>
                <a:lnTo>
                  <a:pt x="45219" y="27421"/>
                </a:lnTo>
                <a:lnTo>
                  <a:pt x="45278" y="27341"/>
                </a:lnTo>
                <a:lnTo>
                  <a:pt x="45318" y="27262"/>
                </a:lnTo>
                <a:lnTo>
                  <a:pt x="45338" y="27183"/>
                </a:lnTo>
                <a:lnTo>
                  <a:pt x="45357" y="27103"/>
                </a:lnTo>
                <a:lnTo>
                  <a:pt x="45357" y="27004"/>
                </a:lnTo>
                <a:lnTo>
                  <a:pt x="45357" y="26925"/>
                </a:lnTo>
                <a:lnTo>
                  <a:pt x="45338" y="26845"/>
                </a:lnTo>
                <a:lnTo>
                  <a:pt x="45298" y="26766"/>
                </a:lnTo>
                <a:lnTo>
                  <a:pt x="45258" y="26687"/>
                </a:lnTo>
                <a:lnTo>
                  <a:pt x="45199" y="26607"/>
                </a:lnTo>
                <a:lnTo>
                  <a:pt x="45139" y="26548"/>
                </a:lnTo>
                <a:lnTo>
                  <a:pt x="45060" y="26508"/>
                </a:lnTo>
                <a:lnTo>
                  <a:pt x="44980" y="26468"/>
                </a:lnTo>
                <a:lnTo>
                  <a:pt x="44881" y="26449"/>
                </a:lnTo>
                <a:lnTo>
                  <a:pt x="44782" y="26429"/>
                </a:lnTo>
                <a:close/>
                <a:moveTo>
                  <a:pt x="46766" y="26349"/>
                </a:moveTo>
                <a:lnTo>
                  <a:pt x="46667" y="26369"/>
                </a:lnTo>
                <a:lnTo>
                  <a:pt x="46588" y="26389"/>
                </a:lnTo>
                <a:lnTo>
                  <a:pt x="46488" y="26449"/>
                </a:lnTo>
                <a:lnTo>
                  <a:pt x="46409" y="26508"/>
                </a:lnTo>
                <a:lnTo>
                  <a:pt x="46350" y="26568"/>
                </a:lnTo>
                <a:lnTo>
                  <a:pt x="46290" y="26667"/>
                </a:lnTo>
                <a:lnTo>
                  <a:pt x="46250" y="26746"/>
                </a:lnTo>
                <a:lnTo>
                  <a:pt x="46230" y="26845"/>
                </a:lnTo>
                <a:lnTo>
                  <a:pt x="46211" y="26945"/>
                </a:lnTo>
                <a:lnTo>
                  <a:pt x="46211" y="27044"/>
                </a:lnTo>
                <a:lnTo>
                  <a:pt x="46230" y="27123"/>
                </a:lnTo>
                <a:lnTo>
                  <a:pt x="46270" y="27222"/>
                </a:lnTo>
                <a:lnTo>
                  <a:pt x="46310" y="27302"/>
                </a:lnTo>
                <a:lnTo>
                  <a:pt x="46350" y="27381"/>
                </a:lnTo>
                <a:lnTo>
                  <a:pt x="46409" y="27460"/>
                </a:lnTo>
                <a:lnTo>
                  <a:pt x="46488" y="27520"/>
                </a:lnTo>
                <a:lnTo>
                  <a:pt x="46568" y="27579"/>
                </a:lnTo>
                <a:lnTo>
                  <a:pt x="46647" y="27599"/>
                </a:lnTo>
                <a:lnTo>
                  <a:pt x="46746" y="27639"/>
                </a:lnTo>
                <a:lnTo>
                  <a:pt x="46846" y="27639"/>
                </a:lnTo>
                <a:lnTo>
                  <a:pt x="46945" y="27619"/>
                </a:lnTo>
                <a:lnTo>
                  <a:pt x="47064" y="27579"/>
                </a:lnTo>
                <a:lnTo>
                  <a:pt x="47183" y="27540"/>
                </a:lnTo>
                <a:lnTo>
                  <a:pt x="47262" y="27480"/>
                </a:lnTo>
                <a:lnTo>
                  <a:pt x="47342" y="27401"/>
                </a:lnTo>
                <a:lnTo>
                  <a:pt x="47401" y="27302"/>
                </a:lnTo>
                <a:lnTo>
                  <a:pt x="47441" y="27203"/>
                </a:lnTo>
                <a:lnTo>
                  <a:pt x="47480" y="27103"/>
                </a:lnTo>
                <a:lnTo>
                  <a:pt x="47500" y="26984"/>
                </a:lnTo>
                <a:lnTo>
                  <a:pt x="47461" y="26786"/>
                </a:lnTo>
                <a:lnTo>
                  <a:pt x="47421" y="26687"/>
                </a:lnTo>
                <a:lnTo>
                  <a:pt x="47361" y="26607"/>
                </a:lnTo>
                <a:lnTo>
                  <a:pt x="47322" y="26548"/>
                </a:lnTo>
                <a:lnTo>
                  <a:pt x="47242" y="26468"/>
                </a:lnTo>
                <a:lnTo>
                  <a:pt x="47163" y="26429"/>
                </a:lnTo>
                <a:lnTo>
                  <a:pt x="47064" y="26369"/>
                </a:lnTo>
                <a:lnTo>
                  <a:pt x="46965" y="26349"/>
                </a:lnTo>
                <a:close/>
                <a:moveTo>
                  <a:pt x="36310" y="27083"/>
                </a:moveTo>
                <a:lnTo>
                  <a:pt x="36211" y="27123"/>
                </a:lnTo>
                <a:lnTo>
                  <a:pt x="36131" y="27163"/>
                </a:lnTo>
                <a:lnTo>
                  <a:pt x="36072" y="27222"/>
                </a:lnTo>
                <a:lnTo>
                  <a:pt x="36032" y="27282"/>
                </a:lnTo>
                <a:lnTo>
                  <a:pt x="35993" y="27341"/>
                </a:lnTo>
                <a:lnTo>
                  <a:pt x="35973" y="27421"/>
                </a:lnTo>
                <a:lnTo>
                  <a:pt x="35973" y="27500"/>
                </a:lnTo>
                <a:lnTo>
                  <a:pt x="35993" y="27560"/>
                </a:lnTo>
                <a:lnTo>
                  <a:pt x="36012" y="27639"/>
                </a:lnTo>
                <a:lnTo>
                  <a:pt x="36032" y="27699"/>
                </a:lnTo>
                <a:lnTo>
                  <a:pt x="36092" y="27758"/>
                </a:lnTo>
                <a:lnTo>
                  <a:pt x="36131" y="27798"/>
                </a:lnTo>
                <a:lnTo>
                  <a:pt x="36191" y="27837"/>
                </a:lnTo>
                <a:lnTo>
                  <a:pt x="36270" y="27877"/>
                </a:lnTo>
                <a:lnTo>
                  <a:pt x="36429" y="27877"/>
                </a:lnTo>
                <a:lnTo>
                  <a:pt x="36508" y="27857"/>
                </a:lnTo>
                <a:lnTo>
                  <a:pt x="36588" y="27837"/>
                </a:lnTo>
                <a:lnTo>
                  <a:pt x="36647" y="27818"/>
                </a:lnTo>
                <a:lnTo>
                  <a:pt x="36687" y="27758"/>
                </a:lnTo>
                <a:lnTo>
                  <a:pt x="36727" y="27699"/>
                </a:lnTo>
                <a:lnTo>
                  <a:pt x="36746" y="27639"/>
                </a:lnTo>
                <a:lnTo>
                  <a:pt x="36746" y="27560"/>
                </a:lnTo>
                <a:lnTo>
                  <a:pt x="36727" y="27401"/>
                </a:lnTo>
                <a:lnTo>
                  <a:pt x="36707" y="27322"/>
                </a:lnTo>
                <a:lnTo>
                  <a:pt x="36667" y="27242"/>
                </a:lnTo>
                <a:lnTo>
                  <a:pt x="36608" y="27183"/>
                </a:lnTo>
                <a:lnTo>
                  <a:pt x="36548" y="27143"/>
                </a:lnTo>
                <a:lnTo>
                  <a:pt x="36469" y="27103"/>
                </a:lnTo>
                <a:lnTo>
                  <a:pt x="36389" y="27083"/>
                </a:lnTo>
                <a:close/>
                <a:moveTo>
                  <a:pt x="27620" y="27659"/>
                </a:moveTo>
                <a:lnTo>
                  <a:pt x="27560" y="27679"/>
                </a:lnTo>
                <a:lnTo>
                  <a:pt x="27481" y="27718"/>
                </a:lnTo>
                <a:lnTo>
                  <a:pt x="27441" y="27798"/>
                </a:lnTo>
                <a:lnTo>
                  <a:pt x="27441" y="27857"/>
                </a:lnTo>
                <a:lnTo>
                  <a:pt x="27461" y="27937"/>
                </a:lnTo>
                <a:lnTo>
                  <a:pt x="27501" y="27996"/>
                </a:lnTo>
                <a:lnTo>
                  <a:pt x="27560" y="28036"/>
                </a:lnTo>
                <a:lnTo>
                  <a:pt x="27620" y="28056"/>
                </a:lnTo>
                <a:lnTo>
                  <a:pt x="27699" y="28036"/>
                </a:lnTo>
                <a:lnTo>
                  <a:pt x="27758" y="27996"/>
                </a:lnTo>
                <a:lnTo>
                  <a:pt x="27798" y="27937"/>
                </a:lnTo>
                <a:lnTo>
                  <a:pt x="27818" y="27857"/>
                </a:lnTo>
                <a:lnTo>
                  <a:pt x="27798" y="27798"/>
                </a:lnTo>
                <a:lnTo>
                  <a:pt x="27758" y="27738"/>
                </a:lnTo>
                <a:lnTo>
                  <a:pt x="27699" y="27679"/>
                </a:lnTo>
                <a:lnTo>
                  <a:pt x="27620" y="27659"/>
                </a:lnTo>
                <a:close/>
                <a:moveTo>
                  <a:pt x="48790" y="26786"/>
                </a:moveTo>
                <a:lnTo>
                  <a:pt x="48691" y="26806"/>
                </a:lnTo>
                <a:lnTo>
                  <a:pt x="48572" y="26845"/>
                </a:lnTo>
                <a:lnTo>
                  <a:pt x="48472" y="26905"/>
                </a:lnTo>
                <a:lnTo>
                  <a:pt x="48393" y="26984"/>
                </a:lnTo>
                <a:lnTo>
                  <a:pt x="48334" y="27064"/>
                </a:lnTo>
                <a:lnTo>
                  <a:pt x="48274" y="27143"/>
                </a:lnTo>
                <a:lnTo>
                  <a:pt x="48234" y="27242"/>
                </a:lnTo>
                <a:lnTo>
                  <a:pt x="48215" y="27361"/>
                </a:lnTo>
                <a:lnTo>
                  <a:pt x="48195" y="27460"/>
                </a:lnTo>
                <a:lnTo>
                  <a:pt x="48195" y="27560"/>
                </a:lnTo>
                <a:lnTo>
                  <a:pt x="48215" y="27679"/>
                </a:lnTo>
                <a:lnTo>
                  <a:pt x="48234" y="27778"/>
                </a:lnTo>
                <a:lnTo>
                  <a:pt x="48294" y="27877"/>
                </a:lnTo>
                <a:lnTo>
                  <a:pt x="48353" y="27956"/>
                </a:lnTo>
                <a:lnTo>
                  <a:pt x="48413" y="28036"/>
                </a:lnTo>
                <a:lnTo>
                  <a:pt x="48512" y="28115"/>
                </a:lnTo>
                <a:lnTo>
                  <a:pt x="48611" y="28155"/>
                </a:lnTo>
                <a:lnTo>
                  <a:pt x="48750" y="28195"/>
                </a:lnTo>
                <a:lnTo>
                  <a:pt x="48869" y="28214"/>
                </a:lnTo>
                <a:lnTo>
                  <a:pt x="48988" y="28195"/>
                </a:lnTo>
                <a:lnTo>
                  <a:pt x="49107" y="28175"/>
                </a:lnTo>
                <a:lnTo>
                  <a:pt x="49207" y="28115"/>
                </a:lnTo>
                <a:lnTo>
                  <a:pt x="49306" y="28056"/>
                </a:lnTo>
                <a:lnTo>
                  <a:pt x="49405" y="27976"/>
                </a:lnTo>
                <a:lnTo>
                  <a:pt x="49484" y="27877"/>
                </a:lnTo>
                <a:lnTo>
                  <a:pt x="49564" y="27679"/>
                </a:lnTo>
                <a:lnTo>
                  <a:pt x="49584" y="27579"/>
                </a:lnTo>
                <a:lnTo>
                  <a:pt x="49584" y="27460"/>
                </a:lnTo>
                <a:lnTo>
                  <a:pt x="49584" y="27361"/>
                </a:lnTo>
                <a:lnTo>
                  <a:pt x="49564" y="27262"/>
                </a:lnTo>
                <a:lnTo>
                  <a:pt x="49524" y="27163"/>
                </a:lnTo>
                <a:lnTo>
                  <a:pt x="49465" y="27064"/>
                </a:lnTo>
                <a:lnTo>
                  <a:pt x="49385" y="26984"/>
                </a:lnTo>
                <a:lnTo>
                  <a:pt x="49306" y="26925"/>
                </a:lnTo>
                <a:lnTo>
                  <a:pt x="49207" y="26865"/>
                </a:lnTo>
                <a:lnTo>
                  <a:pt x="49107" y="26826"/>
                </a:lnTo>
                <a:lnTo>
                  <a:pt x="49008" y="26786"/>
                </a:lnTo>
                <a:close/>
                <a:moveTo>
                  <a:pt x="40496" y="27441"/>
                </a:moveTo>
                <a:lnTo>
                  <a:pt x="40397" y="27460"/>
                </a:lnTo>
                <a:lnTo>
                  <a:pt x="40298" y="27480"/>
                </a:lnTo>
                <a:lnTo>
                  <a:pt x="40199" y="27540"/>
                </a:lnTo>
                <a:lnTo>
                  <a:pt x="40119" y="27599"/>
                </a:lnTo>
                <a:lnTo>
                  <a:pt x="40060" y="27699"/>
                </a:lnTo>
                <a:lnTo>
                  <a:pt x="40020" y="27798"/>
                </a:lnTo>
                <a:lnTo>
                  <a:pt x="40000" y="27897"/>
                </a:lnTo>
                <a:lnTo>
                  <a:pt x="40000" y="27976"/>
                </a:lnTo>
                <a:lnTo>
                  <a:pt x="40020" y="28075"/>
                </a:lnTo>
                <a:lnTo>
                  <a:pt x="40040" y="28155"/>
                </a:lnTo>
                <a:lnTo>
                  <a:pt x="40100" y="28254"/>
                </a:lnTo>
                <a:lnTo>
                  <a:pt x="40159" y="28314"/>
                </a:lnTo>
                <a:lnTo>
                  <a:pt x="40219" y="28373"/>
                </a:lnTo>
                <a:lnTo>
                  <a:pt x="40318" y="28413"/>
                </a:lnTo>
                <a:lnTo>
                  <a:pt x="40397" y="28452"/>
                </a:lnTo>
                <a:lnTo>
                  <a:pt x="40477" y="28472"/>
                </a:lnTo>
                <a:lnTo>
                  <a:pt x="40576" y="28452"/>
                </a:lnTo>
                <a:lnTo>
                  <a:pt x="40675" y="28433"/>
                </a:lnTo>
                <a:lnTo>
                  <a:pt x="40774" y="28393"/>
                </a:lnTo>
                <a:lnTo>
                  <a:pt x="40854" y="28314"/>
                </a:lnTo>
                <a:lnTo>
                  <a:pt x="40913" y="28234"/>
                </a:lnTo>
                <a:lnTo>
                  <a:pt x="40953" y="28155"/>
                </a:lnTo>
                <a:lnTo>
                  <a:pt x="40992" y="28056"/>
                </a:lnTo>
                <a:lnTo>
                  <a:pt x="40992" y="27956"/>
                </a:lnTo>
                <a:lnTo>
                  <a:pt x="40973" y="27857"/>
                </a:lnTo>
                <a:lnTo>
                  <a:pt x="40953" y="27778"/>
                </a:lnTo>
                <a:lnTo>
                  <a:pt x="40913" y="27679"/>
                </a:lnTo>
                <a:lnTo>
                  <a:pt x="40854" y="27599"/>
                </a:lnTo>
                <a:lnTo>
                  <a:pt x="40774" y="27520"/>
                </a:lnTo>
                <a:lnTo>
                  <a:pt x="40695" y="27480"/>
                </a:lnTo>
                <a:lnTo>
                  <a:pt x="40596" y="27441"/>
                </a:lnTo>
                <a:close/>
                <a:moveTo>
                  <a:pt x="38334" y="27560"/>
                </a:moveTo>
                <a:lnTo>
                  <a:pt x="38254" y="27579"/>
                </a:lnTo>
                <a:lnTo>
                  <a:pt x="38175" y="27599"/>
                </a:lnTo>
                <a:lnTo>
                  <a:pt x="38096" y="27659"/>
                </a:lnTo>
                <a:lnTo>
                  <a:pt x="38036" y="27718"/>
                </a:lnTo>
                <a:lnTo>
                  <a:pt x="37996" y="27798"/>
                </a:lnTo>
                <a:lnTo>
                  <a:pt x="37957" y="27877"/>
                </a:lnTo>
                <a:lnTo>
                  <a:pt x="37937" y="27956"/>
                </a:lnTo>
                <a:lnTo>
                  <a:pt x="37917" y="28036"/>
                </a:lnTo>
                <a:lnTo>
                  <a:pt x="37937" y="28135"/>
                </a:lnTo>
                <a:lnTo>
                  <a:pt x="37957" y="28214"/>
                </a:lnTo>
                <a:lnTo>
                  <a:pt x="38016" y="28294"/>
                </a:lnTo>
                <a:lnTo>
                  <a:pt x="38076" y="28353"/>
                </a:lnTo>
                <a:lnTo>
                  <a:pt x="38135" y="28413"/>
                </a:lnTo>
                <a:lnTo>
                  <a:pt x="38215" y="28452"/>
                </a:lnTo>
                <a:lnTo>
                  <a:pt x="38314" y="28472"/>
                </a:lnTo>
                <a:lnTo>
                  <a:pt x="38393" y="28492"/>
                </a:lnTo>
                <a:lnTo>
                  <a:pt x="38473" y="28472"/>
                </a:lnTo>
                <a:lnTo>
                  <a:pt x="38552" y="28452"/>
                </a:lnTo>
                <a:lnTo>
                  <a:pt x="38631" y="28393"/>
                </a:lnTo>
                <a:lnTo>
                  <a:pt x="38750" y="28234"/>
                </a:lnTo>
                <a:lnTo>
                  <a:pt x="38790" y="28155"/>
                </a:lnTo>
                <a:lnTo>
                  <a:pt x="38810" y="28075"/>
                </a:lnTo>
                <a:lnTo>
                  <a:pt x="38830" y="27996"/>
                </a:lnTo>
                <a:lnTo>
                  <a:pt x="38810" y="27917"/>
                </a:lnTo>
                <a:lnTo>
                  <a:pt x="38770" y="27837"/>
                </a:lnTo>
                <a:lnTo>
                  <a:pt x="38731" y="27738"/>
                </a:lnTo>
                <a:lnTo>
                  <a:pt x="38671" y="27679"/>
                </a:lnTo>
                <a:lnTo>
                  <a:pt x="38592" y="27619"/>
                </a:lnTo>
                <a:lnTo>
                  <a:pt x="38512" y="27599"/>
                </a:lnTo>
                <a:lnTo>
                  <a:pt x="38433" y="27579"/>
                </a:lnTo>
                <a:lnTo>
                  <a:pt x="38334" y="27560"/>
                </a:lnTo>
                <a:close/>
                <a:moveTo>
                  <a:pt x="31786" y="28036"/>
                </a:moveTo>
                <a:lnTo>
                  <a:pt x="31687" y="28115"/>
                </a:lnTo>
                <a:lnTo>
                  <a:pt x="31627" y="28214"/>
                </a:lnTo>
                <a:lnTo>
                  <a:pt x="31608" y="28254"/>
                </a:lnTo>
                <a:lnTo>
                  <a:pt x="31608" y="28314"/>
                </a:lnTo>
                <a:lnTo>
                  <a:pt x="31608" y="28373"/>
                </a:lnTo>
                <a:lnTo>
                  <a:pt x="31627" y="28433"/>
                </a:lnTo>
                <a:lnTo>
                  <a:pt x="31687" y="28532"/>
                </a:lnTo>
                <a:lnTo>
                  <a:pt x="31786" y="28591"/>
                </a:lnTo>
                <a:lnTo>
                  <a:pt x="31826" y="28631"/>
                </a:lnTo>
                <a:lnTo>
                  <a:pt x="31945" y="28631"/>
                </a:lnTo>
                <a:lnTo>
                  <a:pt x="32004" y="28611"/>
                </a:lnTo>
                <a:lnTo>
                  <a:pt x="32104" y="28552"/>
                </a:lnTo>
                <a:lnTo>
                  <a:pt x="32163" y="28452"/>
                </a:lnTo>
                <a:lnTo>
                  <a:pt x="32203" y="28333"/>
                </a:lnTo>
                <a:lnTo>
                  <a:pt x="32203" y="28274"/>
                </a:lnTo>
                <a:lnTo>
                  <a:pt x="32183" y="28214"/>
                </a:lnTo>
                <a:lnTo>
                  <a:pt x="32163" y="28155"/>
                </a:lnTo>
                <a:lnTo>
                  <a:pt x="32124" y="28115"/>
                </a:lnTo>
                <a:lnTo>
                  <a:pt x="32064" y="28075"/>
                </a:lnTo>
                <a:lnTo>
                  <a:pt x="32024" y="28056"/>
                </a:lnTo>
                <a:lnTo>
                  <a:pt x="31905" y="28036"/>
                </a:lnTo>
                <a:close/>
                <a:moveTo>
                  <a:pt x="24286" y="28413"/>
                </a:moveTo>
                <a:lnTo>
                  <a:pt x="24247" y="28433"/>
                </a:lnTo>
                <a:lnTo>
                  <a:pt x="24207" y="28452"/>
                </a:lnTo>
                <a:lnTo>
                  <a:pt x="24187" y="28492"/>
                </a:lnTo>
                <a:lnTo>
                  <a:pt x="24167" y="28532"/>
                </a:lnTo>
                <a:lnTo>
                  <a:pt x="24167" y="28591"/>
                </a:lnTo>
                <a:lnTo>
                  <a:pt x="24187" y="28631"/>
                </a:lnTo>
                <a:lnTo>
                  <a:pt x="24286" y="28671"/>
                </a:lnTo>
                <a:lnTo>
                  <a:pt x="24366" y="28631"/>
                </a:lnTo>
                <a:lnTo>
                  <a:pt x="24405" y="28591"/>
                </a:lnTo>
                <a:lnTo>
                  <a:pt x="24405" y="28532"/>
                </a:lnTo>
                <a:lnTo>
                  <a:pt x="24405" y="28492"/>
                </a:lnTo>
                <a:lnTo>
                  <a:pt x="24366" y="28452"/>
                </a:lnTo>
                <a:lnTo>
                  <a:pt x="24346" y="28433"/>
                </a:lnTo>
                <a:lnTo>
                  <a:pt x="24286" y="28413"/>
                </a:lnTo>
                <a:close/>
                <a:moveTo>
                  <a:pt x="29624" y="28175"/>
                </a:moveTo>
                <a:lnTo>
                  <a:pt x="29544" y="28195"/>
                </a:lnTo>
                <a:lnTo>
                  <a:pt x="29465" y="28254"/>
                </a:lnTo>
                <a:lnTo>
                  <a:pt x="29425" y="28333"/>
                </a:lnTo>
                <a:lnTo>
                  <a:pt x="29405" y="28413"/>
                </a:lnTo>
                <a:lnTo>
                  <a:pt x="29405" y="28512"/>
                </a:lnTo>
                <a:lnTo>
                  <a:pt x="29445" y="28591"/>
                </a:lnTo>
                <a:lnTo>
                  <a:pt x="29524" y="28671"/>
                </a:lnTo>
                <a:lnTo>
                  <a:pt x="29584" y="28691"/>
                </a:lnTo>
                <a:lnTo>
                  <a:pt x="29643" y="28691"/>
                </a:lnTo>
                <a:lnTo>
                  <a:pt x="29723" y="28671"/>
                </a:lnTo>
                <a:lnTo>
                  <a:pt x="29802" y="28631"/>
                </a:lnTo>
                <a:lnTo>
                  <a:pt x="29842" y="28552"/>
                </a:lnTo>
                <a:lnTo>
                  <a:pt x="29862" y="28452"/>
                </a:lnTo>
                <a:lnTo>
                  <a:pt x="29842" y="28353"/>
                </a:lnTo>
                <a:lnTo>
                  <a:pt x="29802" y="28274"/>
                </a:lnTo>
                <a:lnTo>
                  <a:pt x="29723" y="28195"/>
                </a:lnTo>
                <a:lnTo>
                  <a:pt x="29624" y="28175"/>
                </a:lnTo>
                <a:close/>
                <a:moveTo>
                  <a:pt x="20735" y="28869"/>
                </a:moveTo>
                <a:lnTo>
                  <a:pt x="20675" y="28889"/>
                </a:lnTo>
                <a:lnTo>
                  <a:pt x="20655" y="28909"/>
                </a:lnTo>
                <a:lnTo>
                  <a:pt x="20655" y="28948"/>
                </a:lnTo>
                <a:lnTo>
                  <a:pt x="20675" y="28988"/>
                </a:lnTo>
                <a:lnTo>
                  <a:pt x="20715" y="29008"/>
                </a:lnTo>
                <a:lnTo>
                  <a:pt x="20755" y="29008"/>
                </a:lnTo>
                <a:lnTo>
                  <a:pt x="20774" y="28988"/>
                </a:lnTo>
                <a:lnTo>
                  <a:pt x="20794" y="28968"/>
                </a:lnTo>
                <a:lnTo>
                  <a:pt x="20794" y="28948"/>
                </a:lnTo>
                <a:lnTo>
                  <a:pt x="20774" y="28889"/>
                </a:lnTo>
                <a:lnTo>
                  <a:pt x="20735" y="28869"/>
                </a:lnTo>
                <a:close/>
                <a:moveTo>
                  <a:pt x="42441" y="27897"/>
                </a:moveTo>
                <a:lnTo>
                  <a:pt x="42342" y="27937"/>
                </a:lnTo>
                <a:lnTo>
                  <a:pt x="42262" y="27956"/>
                </a:lnTo>
                <a:lnTo>
                  <a:pt x="42183" y="28016"/>
                </a:lnTo>
                <a:lnTo>
                  <a:pt x="42104" y="28075"/>
                </a:lnTo>
                <a:lnTo>
                  <a:pt x="42044" y="28155"/>
                </a:lnTo>
                <a:lnTo>
                  <a:pt x="42004" y="28214"/>
                </a:lnTo>
                <a:lnTo>
                  <a:pt x="41965" y="28294"/>
                </a:lnTo>
                <a:lnTo>
                  <a:pt x="41945" y="28393"/>
                </a:lnTo>
                <a:lnTo>
                  <a:pt x="41945" y="28472"/>
                </a:lnTo>
                <a:lnTo>
                  <a:pt x="41945" y="28552"/>
                </a:lnTo>
                <a:lnTo>
                  <a:pt x="42004" y="28710"/>
                </a:lnTo>
                <a:lnTo>
                  <a:pt x="42084" y="28849"/>
                </a:lnTo>
                <a:lnTo>
                  <a:pt x="42143" y="28909"/>
                </a:lnTo>
                <a:lnTo>
                  <a:pt x="42203" y="28948"/>
                </a:lnTo>
                <a:lnTo>
                  <a:pt x="42282" y="28988"/>
                </a:lnTo>
                <a:lnTo>
                  <a:pt x="42361" y="29008"/>
                </a:lnTo>
                <a:lnTo>
                  <a:pt x="42461" y="29028"/>
                </a:lnTo>
                <a:lnTo>
                  <a:pt x="42560" y="29028"/>
                </a:lnTo>
                <a:lnTo>
                  <a:pt x="42639" y="29008"/>
                </a:lnTo>
                <a:lnTo>
                  <a:pt x="42738" y="28988"/>
                </a:lnTo>
                <a:lnTo>
                  <a:pt x="42818" y="28948"/>
                </a:lnTo>
                <a:lnTo>
                  <a:pt x="42877" y="28889"/>
                </a:lnTo>
                <a:lnTo>
                  <a:pt x="42937" y="28829"/>
                </a:lnTo>
                <a:lnTo>
                  <a:pt x="42977" y="28770"/>
                </a:lnTo>
                <a:lnTo>
                  <a:pt x="43036" y="28611"/>
                </a:lnTo>
                <a:lnTo>
                  <a:pt x="43056" y="28452"/>
                </a:lnTo>
                <a:lnTo>
                  <a:pt x="43016" y="28274"/>
                </a:lnTo>
                <a:lnTo>
                  <a:pt x="42996" y="28195"/>
                </a:lnTo>
                <a:lnTo>
                  <a:pt x="42937" y="28135"/>
                </a:lnTo>
                <a:lnTo>
                  <a:pt x="42877" y="28056"/>
                </a:lnTo>
                <a:lnTo>
                  <a:pt x="42818" y="27996"/>
                </a:lnTo>
                <a:lnTo>
                  <a:pt x="42738" y="27937"/>
                </a:lnTo>
                <a:lnTo>
                  <a:pt x="42639" y="27917"/>
                </a:lnTo>
                <a:lnTo>
                  <a:pt x="42540" y="27897"/>
                </a:lnTo>
                <a:close/>
                <a:moveTo>
                  <a:pt x="33850" y="28512"/>
                </a:moveTo>
                <a:lnTo>
                  <a:pt x="33790" y="28532"/>
                </a:lnTo>
                <a:lnTo>
                  <a:pt x="33711" y="28572"/>
                </a:lnTo>
                <a:lnTo>
                  <a:pt x="33651" y="28611"/>
                </a:lnTo>
                <a:lnTo>
                  <a:pt x="33592" y="28671"/>
                </a:lnTo>
                <a:lnTo>
                  <a:pt x="33552" y="28730"/>
                </a:lnTo>
                <a:lnTo>
                  <a:pt x="33532" y="28810"/>
                </a:lnTo>
                <a:lnTo>
                  <a:pt x="33532" y="28869"/>
                </a:lnTo>
                <a:lnTo>
                  <a:pt x="33552" y="28948"/>
                </a:lnTo>
                <a:lnTo>
                  <a:pt x="33592" y="29028"/>
                </a:lnTo>
                <a:lnTo>
                  <a:pt x="33631" y="29087"/>
                </a:lnTo>
                <a:lnTo>
                  <a:pt x="33671" y="29127"/>
                </a:lnTo>
                <a:lnTo>
                  <a:pt x="33731" y="29167"/>
                </a:lnTo>
                <a:lnTo>
                  <a:pt x="33850" y="29206"/>
                </a:lnTo>
                <a:lnTo>
                  <a:pt x="33989" y="29206"/>
                </a:lnTo>
                <a:lnTo>
                  <a:pt x="34088" y="29167"/>
                </a:lnTo>
                <a:lnTo>
                  <a:pt x="34147" y="29127"/>
                </a:lnTo>
                <a:lnTo>
                  <a:pt x="34187" y="29087"/>
                </a:lnTo>
                <a:lnTo>
                  <a:pt x="34227" y="29028"/>
                </a:lnTo>
                <a:lnTo>
                  <a:pt x="34246" y="28968"/>
                </a:lnTo>
                <a:lnTo>
                  <a:pt x="34246" y="28889"/>
                </a:lnTo>
                <a:lnTo>
                  <a:pt x="34246" y="28810"/>
                </a:lnTo>
                <a:lnTo>
                  <a:pt x="34227" y="28750"/>
                </a:lnTo>
                <a:lnTo>
                  <a:pt x="34207" y="28671"/>
                </a:lnTo>
                <a:lnTo>
                  <a:pt x="34167" y="28631"/>
                </a:lnTo>
                <a:lnTo>
                  <a:pt x="34108" y="28572"/>
                </a:lnTo>
                <a:lnTo>
                  <a:pt x="34048" y="28552"/>
                </a:lnTo>
                <a:lnTo>
                  <a:pt x="33989" y="28512"/>
                </a:lnTo>
                <a:close/>
                <a:moveTo>
                  <a:pt x="22501" y="29048"/>
                </a:moveTo>
                <a:lnTo>
                  <a:pt x="22461" y="29068"/>
                </a:lnTo>
                <a:lnTo>
                  <a:pt x="22441" y="29107"/>
                </a:lnTo>
                <a:lnTo>
                  <a:pt x="22441" y="29147"/>
                </a:lnTo>
                <a:lnTo>
                  <a:pt x="22441" y="29187"/>
                </a:lnTo>
                <a:lnTo>
                  <a:pt x="22461" y="29206"/>
                </a:lnTo>
                <a:lnTo>
                  <a:pt x="22501" y="29246"/>
                </a:lnTo>
                <a:lnTo>
                  <a:pt x="22580" y="29246"/>
                </a:lnTo>
                <a:lnTo>
                  <a:pt x="22620" y="29226"/>
                </a:lnTo>
                <a:lnTo>
                  <a:pt x="22659" y="29187"/>
                </a:lnTo>
                <a:lnTo>
                  <a:pt x="22659" y="29147"/>
                </a:lnTo>
                <a:lnTo>
                  <a:pt x="22659" y="29127"/>
                </a:lnTo>
                <a:lnTo>
                  <a:pt x="22620" y="29087"/>
                </a:lnTo>
                <a:lnTo>
                  <a:pt x="22600" y="29068"/>
                </a:lnTo>
                <a:lnTo>
                  <a:pt x="22540" y="29048"/>
                </a:lnTo>
                <a:close/>
                <a:moveTo>
                  <a:pt x="46647" y="28234"/>
                </a:moveTo>
                <a:lnTo>
                  <a:pt x="46528" y="28254"/>
                </a:lnTo>
                <a:lnTo>
                  <a:pt x="46429" y="28274"/>
                </a:lnTo>
                <a:lnTo>
                  <a:pt x="46330" y="28314"/>
                </a:lnTo>
                <a:lnTo>
                  <a:pt x="46250" y="28373"/>
                </a:lnTo>
                <a:lnTo>
                  <a:pt x="46171" y="28433"/>
                </a:lnTo>
                <a:lnTo>
                  <a:pt x="46111" y="28512"/>
                </a:lnTo>
                <a:lnTo>
                  <a:pt x="46052" y="28591"/>
                </a:lnTo>
                <a:lnTo>
                  <a:pt x="46012" y="28671"/>
                </a:lnTo>
                <a:lnTo>
                  <a:pt x="45973" y="28770"/>
                </a:lnTo>
                <a:lnTo>
                  <a:pt x="45953" y="28869"/>
                </a:lnTo>
                <a:lnTo>
                  <a:pt x="45953" y="28968"/>
                </a:lnTo>
                <a:lnTo>
                  <a:pt x="45953" y="29048"/>
                </a:lnTo>
                <a:lnTo>
                  <a:pt x="45992" y="29147"/>
                </a:lnTo>
                <a:lnTo>
                  <a:pt x="46032" y="29246"/>
                </a:lnTo>
                <a:lnTo>
                  <a:pt x="46072" y="29325"/>
                </a:lnTo>
                <a:lnTo>
                  <a:pt x="46151" y="29405"/>
                </a:lnTo>
                <a:lnTo>
                  <a:pt x="46230" y="29484"/>
                </a:lnTo>
                <a:lnTo>
                  <a:pt x="46350" y="29544"/>
                </a:lnTo>
                <a:lnTo>
                  <a:pt x="46469" y="29564"/>
                </a:lnTo>
                <a:lnTo>
                  <a:pt x="46568" y="29583"/>
                </a:lnTo>
                <a:lnTo>
                  <a:pt x="46687" y="29583"/>
                </a:lnTo>
                <a:lnTo>
                  <a:pt x="46786" y="29564"/>
                </a:lnTo>
                <a:lnTo>
                  <a:pt x="46905" y="29524"/>
                </a:lnTo>
                <a:lnTo>
                  <a:pt x="47004" y="29484"/>
                </a:lnTo>
                <a:lnTo>
                  <a:pt x="47103" y="29405"/>
                </a:lnTo>
                <a:lnTo>
                  <a:pt x="47203" y="29226"/>
                </a:lnTo>
                <a:lnTo>
                  <a:pt x="47242" y="29127"/>
                </a:lnTo>
                <a:lnTo>
                  <a:pt x="47282" y="29048"/>
                </a:lnTo>
                <a:lnTo>
                  <a:pt x="47282" y="28948"/>
                </a:lnTo>
                <a:lnTo>
                  <a:pt x="47282" y="28849"/>
                </a:lnTo>
                <a:lnTo>
                  <a:pt x="47262" y="28750"/>
                </a:lnTo>
                <a:lnTo>
                  <a:pt x="47223" y="28651"/>
                </a:lnTo>
                <a:lnTo>
                  <a:pt x="47183" y="28552"/>
                </a:lnTo>
                <a:lnTo>
                  <a:pt x="47103" y="28452"/>
                </a:lnTo>
                <a:lnTo>
                  <a:pt x="47044" y="28393"/>
                </a:lnTo>
                <a:lnTo>
                  <a:pt x="46945" y="28333"/>
                </a:lnTo>
                <a:lnTo>
                  <a:pt x="46865" y="28274"/>
                </a:lnTo>
                <a:lnTo>
                  <a:pt x="46746" y="28254"/>
                </a:lnTo>
                <a:lnTo>
                  <a:pt x="46647" y="28234"/>
                </a:lnTo>
                <a:close/>
                <a:moveTo>
                  <a:pt x="26409" y="29246"/>
                </a:moveTo>
                <a:lnTo>
                  <a:pt x="26350" y="29286"/>
                </a:lnTo>
                <a:lnTo>
                  <a:pt x="26290" y="29345"/>
                </a:lnTo>
                <a:lnTo>
                  <a:pt x="26270" y="29425"/>
                </a:lnTo>
                <a:lnTo>
                  <a:pt x="26290" y="29504"/>
                </a:lnTo>
                <a:lnTo>
                  <a:pt x="26350" y="29564"/>
                </a:lnTo>
                <a:lnTo>
                  <a:pt x="26409" y="29603"/>
                </a:lnTo>
                <a:lnTo>
                  <a:pt x="26548" y="29603"/>
                </a:lnTo>
                <a:lnTo>
                  <a:pt x="26608" y="29564"/>
                </a:lnTo>
                <a:lnTo>
                  <a:pt x="26647" y="29504"/>
                </a:lnTo>
                <a:lnTo>
                  <a:pt x="26667" y="29425"/>
                </a:lnTo>
                <a:lnTo>
                  <a:pt x="26647" y="29345"/>
                </a:lnTo>
                <a:lnTo>
                  <a:pt x="26608" y="29286"/>
                </a:lnTo>
                <a:lnTo>
                  <a:pt x="26548" y="29246"/>
                </a:lnTo>
                <a:close/>
                <a:moveTo>
                  <a:pt x="44465" y="28373"/>
                </a:moveTo>
                <a:lnTo>
                  <a:pt x="44346" y="28393"/>
                </a:lnTo>
                <a:lnTo>
                  <a:pt x="44266" y="28433"/>
                </a:lnTo>
                <a:lnTo>
                  <a:pt x="44167" y="28492"/>
                </a:lnTo>
                <a:lnTo>
                  <a:pt x="44068" y="28552"/>
                </a:lnTo>
                <a:lnTo>
                  <a:pt x="43969" y="28710"/>
                </a:lnTo>
                <a:lnTo>
                  <a:pt x="43929" y="28790"/>
                </a:lnTo>
                <a:lnTo>
                  <a:pt x="43889" y="28889"/>
                </a:lnTo>
                <a:lnTo>
                  <a:pt x="43889" y="28968"/>
                </a:lnTo>
                <a:lnTo>
                  <a:pt x="43889" y="29068"/>
                </a:lnTo>
                <a:lnTo>
                  <a:pt x="43909" y="29167"/>
                </a:lnTo>
                <a:lnTo>
                  <a:pt x="43949" y="29246"/>
                </a:lnTo>
                <a:lnTo>
                  <a:pt x="43988" y="29345"/>
                </a:lnTo>
                <a:lnTo>
                  <a:pt x="44048" y="29425"/>
                </a:lnTo>
                <a:lnTo>
                  <a:pt x="44127" y="29484"/>
                </a:lnTo>
                <a:lnTo>
                  <a:pt x="44207" y="29544"/>
                </a:lnTo>
                <a:lnTo>
                  <a:pt x="44286" y="29583"/>
                </a:lnTo>
                <a:lnTo>
                  <a:pt x="44385" y="29603"/>
                </a:lnTo>
                <a:lnTo>
                  <a:pt x="44484" y="29623"/>
                </a:lnTo>
                <a:lnTo>
                  <a:pt x="44584" y="29603"/>
                </a:lnTo>
                <a:lnTo>
                  <a:pt x="44683" y="29583"/>
                </a:lnTo>
                <a:lnTo>
                  <a:pt x="44782" y="29564"/>
                </a:lnTo>
                <a:lnTo>
                  <a:pt x="44861" y="29504"/>
                </a:lnTo>
                <a:lnTo>
                  <a:pt x="44921" y="29445"/>
                </a:lnTo>
                <a:lnTo>
                  <a:pt x="45000" y="29385"/>
                </a:lnTo>
                <a:lnTo>
                  <a:pt x="45040" y="29306"/>
                </a:lnTo>
                <a:lnTo>
                  <a:pt x="45080" y="29226"/>
                </a:lnTo>
                <a:lnTo>
                  <a:pt x="45119" y="29147"/>
                </a:lnTo>
                <a:lnTo>
                  <a:pt x="45139" y="29048"/>
                </a:lnTo>
                <a:lnTo>
                  <a:pt x="45139" y="28968"/>
                </a:lnTo>
                <a:lnTo>
                  <a:pt x="45119" y="28869"/>
                </a:lnTo>
                <a:lnTo>
                  <a:pt x="45100" y="28770"/>
                </a:lnTo>
                <a:lnTo>
                  <a:pt x="45060" y="28691"/>
                </a:lnTo>
                <a:lnTo>
                  <a:pt x="45020" y="28611"/>
                </a:lnTo>
                <a:lnTo>
                  <a:pt x="44941" y="28532"/>
                </a:lnTo>
                <a:lnTo>
                  <a:pt x="44861" y="28472"/>
                </a:lnTo>
                <a:lnTo>
                  <a:pt x="44762" y="28413"/>
                </a:lnTo>
                <a:lnTo>
                  <a:pt x="44663" y="28373"/>
                </a:lnTo>
                <a:close/>
                <a:moveTo>
                  <a:pt x="35814" y="29008"/>
                </a:moveTo>
                <a:lnTo>
                  <a:pt x="35735" y="29028"/>
                </a:lnTo>
                <a:lnTo>
                  <a:pt x="35596" y="29127"/>
                </a:lnTo>
                <a:lnTo>
                  <a:pt x="35556" y="29187"/>
                </a:lnTo>
                <a:lnTo>
                  <a:pt x="35516" y="29266"/>
                </a:lnTo>
                <a:lnTo>
                  <a:pt x="35496" y="29325"/>
                </a:lnTo>
                <a:lnTo>
                  <a:pt x="35477" y="29405"/>
                </a:lnTo>
                <a:lnTo>
                  <a:pt x="35477" y="29484"/>
                </a:lnTo>
                <a:lnTo>
                  <a:pt x="35516" y="29564"/>
                </a:lnTo>
                <a:lnTo>
                  <a:pt x="35556" y="29643"/>
                </a:lnTo>
                <a:lnTo>
                  <a:pt x="35596" y="29702"/>
                </a:lnTo>
                <a:lnTo>
                  <a:pt x="35655" y="29762"/>
                </a:lnTo>
                <a:lnTo>
                  <a:pt x="35735" y="29802"/>
                </a:lnTo>
                <a:lnTo>
                  <a:pt x="35814" y="29821"/>
                </a:lnTo>
                <a:lnTo>
                  <a:pt x="35973" y="29821"/>
                </a:lnTo>
                <a:lnTo>
                  <a:pt x="36052" y="29802"/>
                </a:lnTo>
                <a:lnTo>
                  <a:pt x="36131" y="29762"/>
                </a:lnTo>
                <a:lnTo>
                  <a:pt x="36191" y="29722"/>
                </a:lnTo>
                <a:lnTo>
                  <a:pt x="36231" y="29663"/>
                </a:lnTo>
                <a:lnTo>
                  <a:pt x="36270" y="29603"/>
                </a:lnTo>
                <a:lnTo>
                  <a:pt x="36310" y="29524"/>
                </a:lnTo>
                <a:lnTo>
                  <a:pt x="36310" y="29445"/>
                </a:lnTo>
                <a:lnTo>
                  <a:pt x="36310" y="29365"/>
                </a:lnTo>
                <a:lnTo>
                  <a:pt x="36290" y="29286"/>
                </a:lnTo>
                <a:lnTo>
                  <a:pt x="36250" y="29206"/>
                </a:lnTo>
                <a:lnTo>
                  <a:pt x="36211" y="29127"/>
                </a:lnTo>
                <a:lnTo>
                  <a:pt x="36151" y="29087"/>
                </a:lnTo>
                <a:lnTo>
                  <a:pt x="36072" y="29048"/>
                </a:lnTo>
                <a:lnTo>
                  <a:pt x="35993" y="29028"/>
                </a:lnTo>
                <a:lnTo>
                  <a:pt x="35913" y="29008"/>
                </a:lnTo>
                <a:close/>
                <a:moveTo>
                  <a:pt x="48512" y="28710"/>
                </a:moveTo>
                <a:lnTo>
                  <a:pt x="48393" y="28730"/>
                </a:lnTo>
                <a:lnTo>
                  <a:pt x="48274" y="28770"/>
                </a:lnTo>
                <a:lnTo>
                  <a:pt x="48195" y="28829"/>
                </a:lnTo>
                <a:lnTo>
                  <a:pt x="48115" y="28909"/>
                </a:lnTo>
                <a:lnTo>
                  <a:pt x="48036" y="28988"/>
                </a:lnTo>
                <a:lnTo>
                  <a:pt x="47996" y="29087"/>
                </a:lnTo>
                <a:lnTo>
                  <a:pt x="47957" y="29187"/>
                </a:lnTo>
                <a:lnTo>
                  <a:pt x="47937" y="29286"/>
                </a:lnTo>
                <a:lnTo>
                  <a:pt x="47917" y="29405"/>
                </a:lnTo>
                <a:lnTo>
                  <a:pt x="47917" y="29504"/>
                </a:lnTo>
                <a:lnTo>
                  <a:pt x="47937" y="29623"/>
                </a:lnTo>
                <a:lnTo>
                  <a:pt x="47976" y="29722"/>
                </a:lnTo>
                <a:lnTo>
                  <a:pt x="48016" y="29821"/>
                </a:lnTo>
                <a:lnTo>
                  <a:pt x="48076" y="29921"/>
                </a:lnTo>
                <a:lnTo>
                  <a:pt x="48155" y="30000"/>
                </a:lnTo>
                <a:lnTo>
                  <a:pt x="48254" y="30060"/>
                </a:lnTo>
                <a:lnTo>
                  <a:pt x="48373" y="30119"/>
                </a:lnTo>
                <a:lnTo>
                  <a:pt x="48492" y="30159"/>
                </a:lnTo>
                <a:lnTo>
                  <a:pt x="48611" y="30179"/>
                </a:lnTo>
                <a:lnTo>
                  <a:pt x="48730" y="30179"/>
                </a:lnTo>
                <a:lnTo>
                  <a:pt x="48830" y="30139"/>
                </a:lnTo>
                <a:lnTo>
                  <a:pt x="48949" y="30099"/>
                </a:lnTo>
                <a:lnTo>
                  <a:pt x="49068" y="30040"/>
                </a:lnTo>
                <a:lnTo>
                  <a:pt x="49167" y="29960"/>
                </a:lnTo>
                <a:lnTo>
                  <a:pt x="49286" y="29742"/>
                </a:lnTo>
                <a:lnTo>
                  <a:pt x="49326" y="29643"/>
                </a:lnTo>
                <a:lnTo>
                  <a:pt x="49365" y="29544"/>
                </a:lnTo>
                <a:lnTo>
                  <a:pt x="49365" y="29425"/>
                </a:lnTo>
                <a:lnTo>
                  <a:pt x="49365" y="29306"/>
                </a:lnTo>
                <a:lnTo>
                  <a:pt x="49326" y="29187"/>
                </a:lnTo>
                <a:lnTo>
                  <a:pt x="49286" y="29087"/>
                </a:lnTo>
                <a:lnTo>
                  <a:pt x="49207" y="28988"/>
                </a:lnTo>
                <a:lnTo>
                  <a:pt x="49127" y="28909"/>
                </a:lnTo>
                <a:lnTo>
                  <a:pt x="49048" y="28829"/>
                </a:lnTo>
                <a:lnTo>
                  <a:pt x="48949" y="28770"/>
                </a:lnTo>
                <a:lnTo>
                  <a:pt x="48849" y="28730"/>
                </a:lnTo>
                <a:lnTo>
                  <a:pt x="48730" y="28710"/>
                </a:lnTo>
                <a:close/>
                <a:moveTo>
                  <a:pt x="49941" y="29583"/>
                </a:moveTo>
                <a:lnTo>
                  <a:pt x="49861" y="29821"/>
                </a:lnTo>
                <a:lnTo>
                  <a:pt x="49861" y="29960"/>
                </a:lnTo>
                <a:lnTo>
                  <a:pt x="49861" y="30079"/>
                </a:lnTo>
                <a:lnTo>
                  <a:pt x="49941" y="30337"/>
                </a:lnTo>
                <a:lnTo>
                  <a:pt x="49941" y="29583"/>
                </a:lnTo>
                <a:close/>
                <a:moveTo>
                  <a:pt x="31131" y="29742"/>
                </a:moveTo>
                <a:lnTo>
                  <a:pt x="31032" y="29782"/>
                </a:lnTo>
                <a:lnTo>
                  <a:pt x="30933" y="29841"/>
                </a:lnTo>
                <a:lnTo>
                  <a:pt x="30854" y="29941"/>
                </a:lnTo>
                <a:lnTo>
                  <a:pt x="30814" y="30000"/>
                </a:lnTo>
                <a:lnTo>
                  <a:pt x="30814" y="30060"/>
                </a:lnTo>
                <a:lnTo>
                  <a:pt x="30814" y="30119"/>
                </a:lnTo>
                <a:lnTo>
                  <a:pt x="30834" y="30179"/>
                </a:lnTo>
                <a:lnTo>
                  <a:pt x="30854" y="30238"/>
                </a:lnTo>
                <a:lnTo>
                  <a:pt x="30913" y="30298"/>
                </a:lnTo>
                <a:lnTo>
                  <a:pt x="31012" y="30357"/>
                </a:lnTo>
                <a:lnTo>
                  <a:pt x="31131" y="30377"/>
                </a:lnTo>
                <a:lnTo>
                  <a:pt x="31251" y="30357"/>
                </a:lnTo>
                <a:lnTo>
                  <a:pt x="31350" y="30298"/>
                </a:lnTo>
                <a:lnTo>
                  <a:pt x="31389" y="30238"/>
                </a:lnTo>
                <a:lnTo>
                  <a:pt x="31429" y="30198"/>
                </a:lnTo>
                <a:lnTo>
                  <a:pt x="31449" y="30139"/>
                </a:lnTo>
                <a:lnTo>
                  <a:pt x="31449" y="30079"/>
                </a:lnTo>
                <a:lnTo>
                  <a:pt x="31409" y="29960"/>
                </a:lnTo>
                <a:lnTo>
                  <a:pt x="31350" y="29841"/>
                </a:lnTo>
                <a:lnTo>
                  <a:pt x="31310" y="29802"/>
                </a:lnTo>
                <a:lnTo>
                  <a:pt x="31251" y="29762"/>
                </a:lnTo>
                <a:lnTo>
                  <a:pt x="31191" y="29742"/>
                </a:lnTo>
                <a:close/>
                <a:moveTo>
                  <a:pt x="28592" y="29881"/>
                </a:moveTo>
                <a:lnTo>
                  <a:pt x="28493" y="29901"/>
                </a:lnTo>
                <a:lnTo>
                  <a:pt x="28453" y="29941"/>
                </a:lnTo>
                <a:lnTo>
                  <a:pt x="28413" y="29980"/>
                </a:lnTo>
                <a:lnTo>
                  <a:pt x="28354" y="30060"/>
                </a:lnTo>
                <a:lnTo>
                  <a:pt x="28354" y="30139"/>
                </a:lnTo>
                <a:lnTo>
                  <a:pt x="28374" y="30238"/>
                </a:lnTo>
                <a:lnTo>
                  <a:pt x="28413" y="30317"/>
                </a:lnTo>
                <a:lnTo>
                  <a:pt x="28453" y="30357"/>
                </a:lnTo>
                <a:lnTo>
                  <a:pt x="28512" y="30377"/>
                </a:lnTo>
                <a:lnTo>
                  <a:pt x="28612" y="30397"/>
                </a:lnTo>
                <a:lnTo>
                  <a:pt x="28691" y="30377"/>
                </a:lnTo>
                <a:lnTo>
                  <a:pt x="28770" y="30317"/>
                </a:lnTo>
                <a:lnTo>
                  <a:pt x="28830" y="30238"/>
                </a:lnTo>
                <a:lnTo>
                  <a:pt x="28870" y="30159"/>
                </a:lnTo>
                <a:lnTo>
                  <a:pt x="28850" y="30060"/>
                </a:lnTo>
                <a:lnTo>
                  <a:pt x="28830" y="30000"/>
                </a:lnTo>
                <a:lnTo>
                  <a:pt x="28790" y="29960"/>
                </a:lnTo>
                <a:lnTo>
                  <a:pt x="28691" y="29921"/>
                </a:lnTo>
                <a:lnTo>
                  <a:pt x="28592" y="29881"/>
                </a:lnTo>
                <a:close/>
                <a:moveTo>
                  <a:pt x="40100" y="29345"/>
                </a:moveTo>
                <a:lnTo>
                  <a:pt x="39881" y="29365"/>
                </a:lnTo>
                <a:lnTo>
                  <a:pt x="39782" y="29425"/>
                </a:lnTo>
                <a:lnTo>
                  <a:pt x="39683" y="29484"/>
                </a:lnTo>
                <a:lnTo>
                  <a:pt x="39623" y="29564"/>
                </a:lnTo>
                <a:lnTo>
                  <a:pt x="39584" y="29663"/>
                </a:lnTo>
                <a:lnTo>
                  <a:pt x="39564" y="29762"/>
                </a:lnTo>
                <a:lnTo>
                  <a:pt x="39564" y="29861"/>
                </a:lnTo>
                <a:lnTo>
                  <a:pt x="39584" y="29960"/>
                </a:lnTo>
                <a:lnTo>
                  <a:pt x="39604" y="30040"/>
                </a:lnTo>
                <a:lnTo>
                  <a:pt x="39643" y="30139"/>
                </a:lnTo>
                <a:lnTo>
                  <a:pt x="39703" y="30218"/>
                </a:lnTo>
                <a:lnTo>
                  <a:pt x="39782" y="30278"/>
                </a:lnTo>
                <a:lnTo>
                  <a:pt x="39862" y="30337"/>
                </a:lnTo>
                <a:lnTo>
                  <a:pt x="39941" y="30377"/>
                </a:lnTo>
                <a:lnTo>
                  <a:pt x="40060" y="30397"/>
                </a:lnTo>
                <a:lnTo>
                  <a:pt x="40159" y="30397"/>
                </a:lnTo>
                <a:lnTo>
                  <a:pt x="40278" y="30357"/>
                </a:lnTo>
                <a:lnTo>
                  <a:pt x="40377" y="30298"/>
                </a:lnTo>
                <a:lnTo>
                  <a:pt x="40457" y="30238"/>
                </a:lnTo>
                <a:lnTo>
                  <a:pt x="40516" y="30159"/>
                </a:lnTo>
                <a:lnTo>
                  <a:pt x="40576" y="30079"/>
                </a:lnTo>
                <a:lnTo>
                  <a:pt x="40596" y="29980"/>
                </a:lnTo>
                <a:lnTo>
                  <a:pt x="40596" y="29881"/>
                </a:lnTo>
                <a:lnTo>
                  <a:pt x="40596" y="29762"/>
                </a:lnTo>
                <a:lnTo>
                  <a:pt x="40576" y="29663"/>
                </a:lnTo>
                <a:lnTo>
                  <a:pt x="40536" y="29564"/>
                </a:lnTo>
                <a:lnTo>
                  <a:pt x="40457" y="29484"/>
                </a:lnTo>
                <a:lnTo>
                  <a:pt x="40377" y="29425"/>
                </a:lnTo>
                <a:lnTo>
                  <a:pt x="40298" y="29385"/>
                </a:lnTo>
                <a:lnTo>
                  <a:pt x="40199" y="29345"/>
                </a:lnTo>
                <a:close/>
                <a:moveTo>
                  <a:pt x="37897" y="29484"/>
                </a:moveTo>
                <a:lnTo>
                  <a:pt x="37798" y="29504"/>
                </a:lnTo>
                <a:lnTo>
                  <a:pt x="37719" y="29524"/>
                </a:lnTo>
                <a:lnTo>
                  <a:pt x="37639" y="29564"/>
                </a:lnTo>
                <a:lnTo>
                  <a:pt x="37560" y="29623"/>
                </a:lnTo>
                <a:lnTo>
                  <a:pt x="37500" y="29702"/>
                </a:lnTo>
                <a:lnTo>
                  <a:pt x="37461" y="29782"/>
                </a:lnTo>
                <a:lnTo>
                  <a:pt x="37441" y="29881"/>
                </a:lnTo>
                <a:lnTo>
                  <a:pt x="37421" y="29960"/>
                </a:lnTo>
                <a:lnTo>
                  <a:pt x="37441" y="30060"/>
                </a:lnTo>
                <a:lnTo>
                  <a:pt x="37461" y="30139"/>
                </a:lnTo>
                <a:lnTo>
                  <a:pt x="37500" y="30218"/>
                </a:lnTo>
                <a:lnTo>
                  <a:pt x="37560" y="30298"/>
                </a:lnTo>
                <a:lnTo>
                  <a:pt x="37639" y="30357"/>
                </a:lnTo>
                <a:lnTo>
                  <a:pt x="37719" y="30397"/>
                </a:lnTo>
                <a:lnTo>
                  <a:pt x="37818" y="30437"/>
                </a:lnTo>
                <a:lnTo>
                  <a:pt x="37897" y="30437"/>
                </a:lnTo>
                <a:lnTo>
                  <a:pt x="37996" y="30417"/>
                </a:lnTo>
                <a:lnTo>
                  <a:pt x="38076" y="30397"/>
                </a:lnTo>
                <a:lnTo>
                  <a:pt x="38155" y="30357"/>
                </a:lnTo>
                <a:lnTo>
                  <a:pt x="38235" y="30298"/>
                </a:lnTo>
                <a:lnTo>
                  <a:pt x="38294" y="30218"/>
                </a:lnTo>
                <a:lnTo>
                  <a:pt x="38334" y="30139"/>
                </a:lnTo>
                <a:lnTo>
                  <a:pt x="38354" y="30040"/>
                </a:lnTo>
                <a:lnTo>
                  <a:pt x="38373" y="29960"/>
                </a:lnTo>
                <a:lnTo>
                  <a:pt x="38354" y="29861"/>
                </a:lnTo>
                <a:lnTo>
                  <a:pt x="38334" y="29782"/>
                </a:lnTo>
                <a:lnTo>
                  <a:pt x="38294" y="29702"/>
                </a:lnTo>
                <a:lnTo>
                  <a:pt x="38235" y="29623"/>
                </a:lnTo>
                <a:lnTo>
                  <a:pt x="38155" y="29564"/>
                </a:lnTo>
                <a:lnTo>
                  <a:pt x="38076" y="29524"/>
                </a:lnTo>
                <a:lnTo>
                  <a:pt x="37977" y="29504"/>
                </a:lnTo>
                <a:lnTo>
                  <a:pt x="37897" y="29484"/>
                </a:lnTo>
                <a:close/>
                <a:moveTo>
                  <a:pt x="19227" y="30496"/>
                </a:moveTo>
                <a:lnTo>
                  <a:pt x="19207" y="30516"/>
                </a:lnTo>
                <a:lnTo>
                  <a:pt x="19187" y="30575"/>
                </a:lnTo>
                <a:lnTo>
                  <a:pt x="19207" y="30635"/>
                </a:lnTo>
                <a:lnTo>
                  <a:pt x="19227" y="30655"/>
                </a:lnTo>
                <a:lnTo>
                  <a:pt x="19306" y="30655"/>
                </a:lnTo>
                <a:lnTo>
                  <a:pt x="19326" y="30635"/>
                </a:lnTo>
                <a:lnTo>
                  <a:pt x="19346" y="30575"/>
                </a:lnTo>
                <a:lnTo>
                  <a:pt x="19346" y="30556"/>
                </a:lnTo>
                <a:lnTo>
                  <a:pt x="19326" y="30516"/>
                </a:lnTo>
                <a:lnTo>
                  <a:pt x="19306" y="30496"/>
                </a:lnTo>
                <a:close/>
                <a:moveTo>
                  <a:pt x="24822" y="30377"/>
                </a:moveTo>
                <a:lnTo>
                  <a:pt x="24782" y="30417"/>
                </a:lnTo>
                <a:lnTo>
                  <a:pt x="24743" y="30476"/>
                </a:lnTo>
                <a:lnTo>
                  <a:pt x="24743" y="30556"/>
                </a:lnTo>
                <a:lnTo>
                  <a:pt x="24743" y="30615"/>
                </a:lnTo>
                <a:lnTo>
                  <a:pt x="24763" y="30694"/>
                </a:lnTo>
                <a:lnTo>
                  <a:pt x="24822" y="30754"/>
                </a:lnTo>
                <a:lnTo>
                  <a:pt x="24901" y="30754"/>
                </a:lnTo>
                <a:lnTo>
                  <a:pt x="24981" y="30734"/>
                </a:lnTo>
                <a:lnTo>
                  <a:pt x="25040" y="30714"/>
                </a:lnTo>
                <a:lnTo>
                  <a:pt x="25080" y="30635"/>
                </a:lnTo>
                <a:lnTo>
                  <a:pt x="25100" y="30556"/>
                </a:lnTo>
                <a:lnTo>
                  <a:pt x="25080" y="30496"/>
                </a:lnTo>
                <a:lnTo>
                  <a:pt x="25040" y="30437"/>
                </a:lnTo>
                <a:lnTo>
                  <a:pt x="24981" y="30397"/>
                </a:lnTo>
                <a:lnTo>
                  <a:pt x="24901" y="30377"/>
                </a:lnTo>
                <a:close/>
                <a:moveTo>
                  <a:pt x="42064" y="29802"/>
                </a:moveTo>
                <a:lnTo>
                  <a:pt x="41965" y="29821"/>
                </a:lnTo>
                <a:lnTo>
                  <a:pt x="41865" y="29861"/>
                </a:lnTo>
                <a:lnTo>
                  <a:pt x="41766" y="29901"/>
                </a:lnTo>
                <a:lnTo>
                  <a:pt x="41627" y="30020"/>
                </a:lnTo>
                <a:lnTo>
                  <a:pt x="41548" y="30159"/>
                </a:lnTo>
                <a:lnTo>
                  <a:pt x="41508" y="30238"/>
                </a:lnTo>
                <a:lnTo>
                  <a:pt x="41508" y="30317"/>
                </a:lnTo>
                <a:lnTo>
                  <a:pt x="41508" y="30417"/>
                </a:lnTo>
                <a:lnTo>
                  <a:pt x="41508" y="30516"/>
                </a:lnTo>
                <a:lnTo>
                  <a:pt x="41528" y="30595"/>
                </a:lnTo>
                <a:lnTo>
                  <a:pt x="41568" y="30675"/>
                </a:lnTo>
                <a:lnTo>
                  <a:pt x="41627" y="30754"/>
                </a:lnTo>
                <a:lnTo>
                  <a:pt x="41687" y="30814"/>
                </a:lnTo>
                <a:lnTo>
                  <a:pt x="41746" y="30873"/>
                </a:lnTo>
                <a:lnTo>
                  <a:pt x="41826" y="30913"/>
                </a:lnTo>
                <a:lnTo>
                  <a:pt x="41925" y="30952"/>
                </a:lnTo>
                <a:lnTo>
                  <a:pt x="42004" y="30972"/>
                </a:lnTo>
                <a:lnTo>
                  <a:pt x="42183" y="30972"/>
                </a:lnTo>
                <a:lnTo>
                  <a:pt x="42282" y="30933"/>
                </a:lnTo>
                <a:lnTo>
                  <a:pt x="42361" y="30893"/>
                </a:lnTo>
                <a:lnTo>
                  <a:pt x="42441" y="30853"/>
                </a:lnTo>
                <a:lnTo>
                  <a:pt x="42500" y="30794"/>
                </a:lnTo>
                <a:lnTo>
                  <a:pt x="42600" y="30655"/>
                </a:lnTo>
                <a:lnTo>
                  <a:pt x="42639" y="30575"/>
                </a:lnTo>
                <a:lnTo>
                  <a:pt x="42659" y="30496"/>
                </a:lnTo>
                <a:lnTo>
                  <a:pt x="42679" y="30397"/>
                </a:lnTo>
                <a:lnTo>
                  <a:pt x="42679" y="30317"/>
                </a:lnTo>
                <a:lnTo>
                  <a:pt x="42659" y="30238"/>
                </a:lnTo>
                <a:lnTo>
                  <a:pt x="42619" y="30139"/>
                </a:lnTo>
                <a:lnTo>
                  <a:pt x="42580" y="30060"/>
                </a:lnTo>
                <a:lnTo>
                  <a:pt x="42520" y="30000"/>
                </a:lnTo>
                <a:lnTo>
                  <a:pt x="42421" y="29921"/>
                </a:lnTo>
                <a:lnTo>
                  <a:pt x="42342" y="29881"/>
                </a:lnTo>
                <a:lnTo>
                  <a:pt x="42242" y="29841"/>
                </a:lnTo>
                <a:lnTo>
                  <a:pt x="42163" y="29821"/>
                </a:lnTo>
                <a:lnTo>
                  <a:pt x="42064" y="29802"/>
                </a:lnTo>
                <a:close/>
                <a:moveTo>
                  <a:pt x="33076" y="30298"/>
                </a:moveTo>
                <a:lnTo>
                  <a:pt x="32997" y="30317"/>
                </a:lnTo>
                <a:lnTo>
                  <a:pt x="32937" y="30357"/>
                </a:lnTo>
                <a:lnTo>
                  <a:pt x="32877" y="30417"/>
                </a:lnTo>
                <a:lnTo>
                  <a:pt x="32818" y="30556"/>
                </a:lnTo>
                <a:lnTo>
                  <a:pt x="32778" y="30694"/>
                </a:lnTo>
                <a:lnTo>
                  <a:pt x="32778" y="30754"/>
                </a:lnTo>
                <a:lnTo>
                  <a:pt x="32798" y="30833"/>
                </a:lnTo>
                <a:lnTo>
                  <a:pt x="32818" y="30893"/>
                </a:lnTo>
                <a:lnTo>
                  <a:pt x="32877" y="30952"/>
                </a:lnTo>
                <a:lnTo>
                  <a:pt x="32937" y="30992"/>
                </a:lnTo>
                <a:lnTo>
                  <a:pt x="32997" y="31032"/>
                </a:lnTo>
                <a:lnTo>
                  <a:pt x="33076" y="31052"/>
                </a:lnTo>
                <a:lnTo>
                  <a:pt x="33215" y="31052"/>
                </a:lnTo>
                <a:lnTo>
                  <a:pt x="33294" y="31032"/>
                </a:lnTo>
                <a:lnTo>
                  <a:pt x="33354" y="30992"/>
                </a:lnTo>
                <a:lnTo>
                  <a:pt x="33413" y="30952"/>
                </a:lnTo>
                <a:lnTo>
                  <a:pt x="33473" y="30893"/>
                </a:lnTo>
                <a:lnTo>
                  <a:pt x="33512" y="30814"/>
                </a:lnTo>
                <a:lnTo>
                  <a:pt x="33532" y="30734"/>
                </a:lnTo>
                <a:lnTo>
                  <a:pt x="33532" y="30675"/>
                </a:lnTo>
                <a:lnTo>
                  <a:pt x="33512" y="30595"/>
                </a:lnTo>
                <a:lnTo>
                  <a:pt x="33493" y="30536"/>
                </a:lnTo>
                <a:lnTo>
                  <a:pt x="33453" y="30476"/>
                </a:lnTo>
                <a:lnTo>
                  <a:pt x="33413" y="30417"/>
                </a:lnTo>
                <a:lnTo>
                  <a:pt x="33354" y="30357"/>
                </a:lnTo>
                <a:lnTo>
                  <a:pt x="33274" y="30317"/>
                </a:lnTo>
                <a:lnTo>
                  <a:pt x="33215" y="30298"/>
                </a:lnTo>
                <a:close/>
                <a:moveTo>
                  <a:pt x="21112" y="31032"/>
                </a:moveTo>
                <a:lnTo>
                  <a:pt x="21052" y="31052"/>
                </a:lnTo>
                <a:lnTo>
                  <a:pt x="21013" y="31071"/>
                </a:lnTo>
                <a:lnTo>
                  <a:pt x="20993" y="31131"/>
                </a:lnTo>
                <a:lnTo>
                  <a:pt x="20973" y="31171"/>
                </a:lnTo>
                <a:lnTo>
                  <a:pt x="20993" y="31210"/>
                </a:lnTo>
                <a:lnTo>
                  <a:pt x="21013" y="31270"/>
                </a:lnTo>
                <a:lnTo>
                  <a:pt x="21052" y="31290"/>
                </a:lnTo>
                <a:lnTo>
                  <a:pt x="21112" y="31310"/>
                </a:lnTo>
                <a:lnTo>
                  <a:pt x="21151" y="31290"/>
                </a:lnTo>
                <a:lnTo>
                  <a:pt x="21191" y="31270"/>
                </a:lnTo>
                <a:lnTo>
                  <a:pt x="21231" y="31230"/>
                </a:lnTo>
                <a:lnTo>
                  <a:pt x="21251" y="31190"/>
                </a:lnTo>
                <a:lnTo>
                  <a:pt x="21231" y="31131"/>
                </a:lnTo>
                <a:lnTo>
                  <a:pt x="21211" y="31091"/>
                </a:lnTo>
                <a:lnTo>
                  <a:pt x="21171" y="31052"/>
                </a:lnTo>
                <a:lnTo>
                  <a:pt x="21112" y="31032"/>
                </a:lnTo>
                <a:close/>
                <a:moveTo>
                  <a:pt x="23036" y="30992"/>
                </a:moveTo>
                <a:lnTo>
                  <a:pt x="22977" y="31012"/>
                </a:lnTo>
                <a:lnTo>
                  <a:pt x="22937" y="31052"/>
                </a:lnTo>
                <a:lnTo>
                  <a:pt x="22897" y="31111"/>
                </a:lnTo>
                <a:lnTo>
                  <a:pt x="22897" y="31171"/>
                </a:lnTo>
                <a:lnTo>
                  <a:pt x="22897" y="31230"/>
                </a:lnTo>
                <a:lnTo>
                  <a:pt x="22937" y="31290"/>
                </a:lnTo>
                <a:lnTo>
                  <a:pt x="22997" y="31329"/>
                </a:lnTo>
                <a:lnTo>
                  <a:pt x="23056" y="31329"/>
                </a:lnTo>
                <a:lnTo>
                  <a:pt x="23116" y="31310"/>
                </a:lnTo>
                <a:lnTo>
                  <a:pt x="23175" y="31290"/>
                </a:lnTo>
                <a:lnTo>
                  <a:pt x="23215" y="31230"/>
                </a:lnTo>
                <a:lnTo>
                  <a:pt x="23215" y="31171"/>
                </a:lnTo>
                <a:lnTo>
                  <a:pt x="23215" y="31111"/>
                </a:lnTo>
                <a:lnTo>
                  <a:pt x="23175" y="31052"/>
                </a:lnTo>
                <a:lnTo>
                  <a:pt x="23116" y="31012"/>
                </a:lnTo>
                <a:lnTo>
                  <a:pt x="23036" y="30992"/>
                </a:lnTo>
                <a:close/>
                <a:moveTo>
                  <a:pt x="46270" y="30139"/>
                </a:moveTo>
                <a:lnTo>
                  <a:pt x="46151" y="30159"/>
                </a:lnTo>
                <a:lnTo>
                  <a:pt x="46052" y="30159"/>
                </a:lnTo>
                <a:lnTo>
                  <a:pt x="45953" y="30198"/>
                </a:lnTo>
                <a:lnTo>
                  <a:pt x="45873" y="30238"/>
                </a:lnTo>
                <a:lnTo>
                  <a:pt x="45794" y="30298"/>
                </a:lnTo>
                <a:lnTo>
                  <a:pt x="45715" y="30377"/>
                </a:lnTo>
                <a:lnTo>
                  <a:pt x="45655" y="30456"/>
                </a:lnTo>
                <a:lnTo>
                  <a:pt x="45596" y="30556"/>
                </a:lnTo>
                <a:lnTo>
                  <a:pt x="45556" y="30655"/>
                </a:lnTo>
                <a:lnTo>
                  <a:pt x="45536" y="30794"/>
                </a:lnTo>
                <a:lnTo>
                  <a:pt x="45536" y="30893"/>
                </a:lnTo>
                <a:lnTo>
                  <a:pt x="45556" y="31012"/>
                </a:lnTo>
                <a:lnTo>
                  <a:pt x="45596" y="31111"/>
                </a:lnTo>
                <a:lnTo>
                  <a:pt x="45655" y="31210"/>
                </a:lnTo>
                <a:lnTo>
                  <a:pt x="45715" y="31290"/>
                </a:lnTo>
                <a:lnTo>
                  <a:pt x="45794" y="31349"/>
                </a:lnTo>
                <a:lnTo>
                  <a:pt x="45873" y="31429"/>
                </a:lnTo>
                <a:lnTo>
                  <a:pt x="45953" y="31468"/>
                </a:lnTo>
                <a:lnTo>
                  <a:pt x="46052" y="31508"/>
                </a:lnTo>
                <a:lnTo>
                  <a:pt x="46151" y="31528"/>
                </a:lnTo>
                <a:lnTo>
                  <a:pt x="46369" y="31528"/>
                </a:lnTo>
                <a:lnTo>
                  <a:pt x="46469" y="31508"/>
                </a:lnTo>
                <a:lnTo>
                  <a:pt x="46568" y="31468"/>
                </a:lnTo>
                <a:lnTo>
                  <a:pt x="46667" y="31409"/>
                </a:lnTo>
                <a:lnTo>
                  <a:pt x="46746" y="31329"/>
                </a:lnTo>
                <a:lnTo>
                  <a:pt x="46826" y="31230"/>
                </a:lnTo>
                <a:lnTo>
                  <a:pt x="46885" y="31131"/>
                </a:lnTo>
                <a:lnTo>
                  <a:pt x="46925" y="31012"/>
                </a:lnTo>
                <a:lnTo>
                  <a:pt x="46945" y="30893"/>
                </a:lnTo>
                <a:lnTo>
                  <a:pt x="46925" y="30774"/>
                </a:lnTo>
                <a:lnTo>
                  <a:pt x="46905" y="30655"/>
                </a:lnTo>
                <a:lnTo>
                  <a:pt x="46885" y="30536"/>
                </a:lnTo>
                <a:lnTo>
                  <a:pt x="46826" y="30437"/>
                </a:lnTo>
                <a:lnTo>
                  <a:pt x="46746" y="30357"/>
                </a:lnTo>
                <a:lnTo>
                  <a:pt x="46667" y="30278"/>
                </a:lnTo>
                <a:lnTo>
                  <a:pt x="46568" y="30218"/>
                </a:lnTo>
                <a:lnTo>
                  <a:pt x="46469" y="30179"/>
                </a:lnTo>
                <a:lnTo>
                  <a:pt x="46369" y="30159"/>
                </a:lnTo>
                <a:lnTo>
                  <a:pt x="46270" y="30139"/>
                </a:lnTo>
                <a:close/>
                <a:moveTo>
                  <a:pt x="43969" y="30278"/>
                </a:moveTo>
                <a:lnTo>
                  <a:pt x="43869" y="30317"/>
                </a:lnTo>
                <a:lnTo>
                  <a:pt x="43770" y="30357"/>
                </a:lnTo>
                <a:lnTo>
                  <a:pt x="43691" y="30417"/>
                </a:lnTo>
                <a:lnTo>
                  <a:pt x="43631" y="30476"/>
                </a:lnTo>
                <a:lnTo>
                  <a:pt x="43572" y="30536"/>
                </a:lnTo>
                <a:lnTo>
                  <a:pt x="43512" y="30635"/>
                </a:lnTo>
                <a:lnTo>
                  <a:pt x="43473" y="30714"/>
                </a:lnTo>
                <a:lnTo>
                  <a:pt x="43453" y="30814"/>
                </a:lnTo>
                <a:lnTo>
                  <a:pt x="43433" y="30893"/>
                </a:lnTo>
                <a:lnTo>
                  <a:pt x="43433" y="30992"/>
                </a:lnTo>
                <a:lnTo>
                  <a:pt x="43453" y="31091"/>
                </a:lnTo>
                <a:lnTo>
                  <a:pt x="43473" y="31190"/>
                </a:lnTo>
                <a:lnTo>
                  <a:pt x="43532" y="31290"/>
                </a:lnTo>
                <a:lnTo>
                  <a:pt x="43611" y="31389"/>
                </a:lnTo>
                <a:lnTo>
                  <a:pt x="43691" y="31468"/>
                </a:lnTo>
                <a:lnTo>
                  <a:pt x="43790" y="31508"/>
                </a:lnTo>
                <a:lnTo>
                  <a:pt x="43889" y="31548"/>
                </a:lnTo>
                <a:lnTo>
                  <a:pt x="43988" y="31567"/>
                </a:lnTo>
                <a:lnTo>
                  <a:pt x="44107" y="31567"/>
                </a:lnTo>
                <a:lnTo>
                  <a:pt x="44326" y="31548"/>
                </a:lnTo>
                <a:lnTo>
                  <a:pt x="44484" y="31429"/>
                </a:lnTo>
                <a:lnTo>
                  <a:pt x="44623" y="31290"/>
                </a:lnTo>
                <a:lnTo>
                  <a:pt x="44663" y="31210"/>
                </a:lnTo>
                <a:lnTo>
                  <a:pt x="44703" y="31111"/>
                </a:lnTo>
                <a:lnTo>
                  <a:pt x="44742" y="31032"/>
                </a:lnTo>
                <a:lnTo>
                  <a:pt x="44742" y="30913"/>
                </a:lnTo>
                <a:lnTo>
                  <a:pt x="44723" y="30814"/>
                </a:lnTo>
                <a:lnTo>
                  <a:pt x="44703" y="30714"/>
                </a:lnTo>
                <a:lnTo>
                  <a:pt x="44663" y="30615"/>
                </a:lnTo>
                <a:lnTo>
                  <a:pt x="44603" y="30536"/>
                </a:lnTo>
                <a:lnTo>
                  <a:pt x="44524" y="30456"/>
                </a:lnTo>
                <a:lnTo>
                  <a:pt x="44445" y="30397"/>
                </a:lnTo>
                <a:lnTo>
                  <a:pt x="44365" y="30337"/>
                </a:lnTo>
                <a:lnTo>
                  <a:pt x="44266" y="30298"/>
                </a:lnTo>
                <a:lnTo>
                  <a:pt x="44167" y="30278"/>
                </a:lnTo>
                <a:close/>
                <a:moveTo>
                  <a:pt x="35100" y="30814"/>
                </a:moveTo>
                <a:lnTo>
                  <a:pt x="35020" y="30853"/>
                </a:lnTo>
                <a:lnTo>
                  <a:pt x="34941" y="30893"/>
                </a:lnTo>
                <a:lnTo>
                  <a:pt x="34862" y="30952"/>
                </a:lnTo>
                <a:lnTo>
                  <a:pt x="34802" y="31032"/>
                </a:lnTo>
                <a:lnTo>
                  <a:pt x="34762" y="31111"/>
                </a:lnTo>
                <a:lnTo>
                  <a:pt x="34743" y="31190"/>
                </a:lnTo>
                <a:lnTo>
                  <a:pt x="34743" y="31270"/>
                </a:lnTo>
                <a:lnTo>
                  <a:pt x="34762" y="31349"/>
                </a:lnTo>
                <a:lnTo>
                  <a:pt x="34782" y="31429"/>
                </a:lnTo>
                <a:lnTo>
                  <a:pt x="34822" y="31488"/>
                </a:lnTo>
                <a:lnTo>
                  <a:pt x="34862" y="31548"/>
                </a:lnTo>
                <a:lnTo>
                  <a:pt x="34921" y="31607"/>
                </a:lnTo>
                <a:lnTo>
                  <a:pt x="34981" y="31667"/>
                </a:lnTo>
                <a:lnTo>
                  <a:pt x="35060" y="31687"/>
                </a:lnTo>
                <a:lnTo>
                  <a:pt x="35139" y="31706"/>
                </a:lnTo>
                <a:lnTo>
                  <a:pt x="35219" y="31706"/>
                </a:lnTo>
                <a:lnTo>
                  <a:pt x="35298" y="31687"/>
                </a:lnTo>
                <a:lnTo>
                  <a:pt x="35397" y="31647"/>
                </a:lnTo>
                <a:lnTo>
                  <a:pt x="35477" y="31587"/>
                </a:lnTo>
                <a:lnTo>
                  <a:pt x="35536" y="31528"/>
                </a:lnTo>
                <a:lnTo>
                  <a:pt x="35576" y="31448"/>
                </a:lnTo>
                <a:lnTo>
                  <a:pt x="35596" y="31369"/>
                </a:lnTo>
                <a:lnTo>
                  <a:pt x="35616" y="31290"/>
                </a:lnTo>
                <a:lnTo>
                  <a:pt x="35616" y="31190"/>
                </a:lnTo>
                <a:lnTo>
                  <a:pt x="35596" y="31111"/>
                </a:lnTo>
                <a:lnTo>
                  <a:pt x="35556" y="31032"/>
                </a:lnTo>
                <a:lnTo>
                  <a:pt x="35496" y="30972"/>
                </a:lnTo>
                <a:lnTo>
                  <a:pt x="35417" y="30913"/>
                </a:lnTo>
                <a:lnTo>
                  <a:pt x="35358" y="30873"/>
                </a:lnTo>
                <a:lnTo>
                  <a:pt x="35278" y="30833"/>
                </a:lnTo>
                <a:lnTo>
                  <a:pt x="35179" y="30814"/>
                </a:lnTo>
                <a:close/>
                <a:moveTo>
                  <a:pt x="27183" y="31290"/>
                </a:moveTo>
                <a:lnTo>
                  <a:pt x="27104" y="31310"/>
                </a:lnTo>
                <a:lnTo>
                  <a:pt x="27044" y="31329"/>
                </a:lnTo>
                <a:lnTo>
                  <a:pt x="27005" y="31369"/>
                </a:lnTo>
                <a:lnTo>
                  <a:pt x="26945" y="31448"/>
                </a:lnTo>
                <a:lnTo>
                  <a:pt x="26925" y="31548"/>
                </a:lnTo>
                <a:lnTo>
                  <a:pt x="26945" y="31627"/>
                </a:lnTo>
                <a:lnTo>
                  <a:pt x="27005" y="31706"/>
                </a:lnTo>
                <a:lnTo>
                  <a:pt x="27084" y="31786"/>
                </a:lnTo>
                <a:lnTo>
                  <a:pt x="27183" y="31806"/>
                </a:lnTo>
                <a:lnTo>
                  <a:pt x="27262" y="31786"/>
                </a:lnTo>
                <a:lnTo>
                  <a:pt x="27342" y="31746"/>
                </a:lnTo>
                <a:lnTo>
                  <a:pt x="27401" y="31667"/>
                </a:lnTo>
                <a:lnTo>
                  <a:pt x="27421" y="31567"/>
                </a:lnTo>
                <a:lnTo>
                  <a:pt x="27421" y="31468"/>
                </a:lnTo>
                <a:lnTo>
                  <a:pt x="27382" y="31369"/>
                </a:lnTo>
                <a:lnTo>
                  <a:pt x="27282" y="31329"/>
                </a:lnTo>
                <a:lnTo>
                  <a:pt x="27183" y="31290"/>
                </a:lnTo>
                <a:close/>
                <a:moveTo>
                  <a:pt x="30020" y="31329"/>
                </a:moveTo>
                <a:lnTo>
                  <a:pt x="29901" y="31369"/>
                </a:lnTo>
                <a:lnTo>
                  <a:pt x="29802" y="31448"/>
                </a:lnTo>
                <a:lnTo>
                  <a:pt x="29762" y="31508"/>
                </a:lnTo>
                <a:lnTo>
                  <a:pt x="29743" y="31567"/>
                </a:lnTo>
                <a:lnTo>
                  <a:pt x="29723" y="31627"/>
                </a:lnTo>
                <a:lnTo>
                  <a:pt x="29723" y="31687"/>
                </a:lnTo>
                <a:lnTo>
                  <a:pt x="29743" y="31766"/>
                </a:lnTo>
                <a:lnTo>
                  <a:pt x="29782" y="31825"/>
                </a:lnTo>
                <a:lnTo>
                  <a:pt x="29822" y="31865"/>
                </a:lnTo>
                <a:lnTo>
                  <a:pt x="29862" y="31905"/>
                </a:lnTo>
                <a:lnTo>
                  <a:pt x="29981" y="31964"/>
                </a:lnTo>
                <a:lnTo>
                  <a:pt x="30100" y="31964"/>
                </a:lnTo>
                <a:lnTo>
                  <a:pt x="30159" y="31944"/>
                </a:lnTo>
                <a:lnTo>
                  <a:pt x="30219" y="31925"/>
                </a:lnTo>
                <a:lnTo>
                  <a:pt x="30278" y="31885"/>
                </a:lnTo>
                <a:lnTo>
                  <a:pt x="30318" y="31825"/>
                </a:lnTo>
                <a:lnTo>
                  <a:pt x="30338" y="31786"/>
                </a:lnTo>
                <a:lnTo>
                  <a:pt x="30358" y="31726"/>
                </a:lnTo>
                <a:lnTo>
                  <a:pt x="30358" y="31587"/>
                </a:lnTo>
                <a:lnTo>
                  <a:pt x="30318" y="31468"/>
                </a:lnTo>
                <a:lnTo>
                  <a:pt x="30278" y="31409"/>
                </a:lnTo>
                <a:lnTo>
                  <a:pt x="30239" y="31369"/>
                </a:lnTo>
                <a:lnTo>
                  <a:pt x="30179" y="31329"/>
                </a:lnTo>
                <a:close/>
                <a:moveTo>
                  <a:pt x="48175" y="30595"/>
                </a:moveTo>
                <a:lnTo>
                  <a:pt x="48056" y="30615"/>
                </a:lnTo>
                <a:lnTo>
                  <a:pt x="47957" y="30655"/>
                </a:lnTo>
                <a:lnTo>
                  <a:pt x="47838" y="30714"/>
                </a:lnTo>
                <a:lnTo>
                  <a:pt x="47738" y="30794"/>
                </a:lnTo>
                <a:lnTo>
                  <a:pt x="47659" y="30893"/>
                </a:lnTo>
                <a:lnTo>
                  <a:pt x="47599" y="30972"/>
                </a:lnTo>
                <a:lnTo>
                  <a:pt x="47540" y="31071"/>
                </a:lnTo>
                <a:lnTo>
                  <a:pt x="47520" y="31190"/>
                </a:lnTo>
                <a:lnTo>
                  <a:pt x="47500" y="31290"/>
                </a:lnTo>
                <a:lnTo>
                  <a:pt x="47500" y="31409"/>
                </a:lnTo>
                <a:lnTo>
                  <a:pt x="47520" y="31508"/>
                </a:lnTo>
                <a:lnTo>
                  <a:pt x="47540" y="31627"/>
                </a:lnTo>
                <a:lnTo>
                  <a:pt x="47580" y="31726"/>
                </a:lnTo>
                <a:lnTo>
                  <a:pt x="47639" y="31806"/>
                </a:lnTo>
                <a:lnTo>
                  <a:pt x="47699" y="31905"/>
                </a:lnTo>
                <a:lnTo>
                  <a:pt x="47778" y="31984"/>
                </a:lnTo>
                <a:lnTo>
                  <a:pt x="47877" y="32044"/>
                </a:lnTo>
                <a:lnTo>
                  <a:pt x="47996" y="32083"/>
                </a:lnTo>
                <a:lnTo>
                  <a:pt x="48115" y="32123"/>
                </a:lnTo>
                <a:lnTo>
                  <a:pt x="48254" y="32143"/>
                </a:lnTo>
                <a:lnTo>
                  <a:pt x="48373" y="32123"/>
                </a:lnTo>
                <a:lnTo>
                  <a:pt x="48492" y="32083"/>
                </a:lnTo>
                <a:lnTo>
                  <a:pt x="48611" y="32044"/>
                </a:lnTo>
                <a:lnTo>
                  <a:pt x="48711" y="31964"/>
                </a:lnTo>
                <a:lnTo>
                  <a:pt x="48810" y="31865"/>
                </a:lnTo>
                <a:lnTo>
                  <a:pt x="48889" y="31766"/>
                </a:lnTo>
                <a:lnTo>
                  <a:pt x="48949" y="31647"/>
                </a:lnTo>
                <a:lnTo>
                  <a:pt x="48969" y="31528"/>
                </a:lnTo>
                <a:lnTo>
                  <a:pt x="48988" y="31409"/>
                </a:lnTo>
                <a:lnTo>
                  <a:pt x="48988" y="31290"/>
                </a:lnTo>
                <a:lnTo>
                  <a:pt x="48969" y="31171"/>
                </a:lnTo>
                <a:lnTo>
                  <a:pt x="48949" y="31071"/>
                </a:lnTo>
                <a:lnTo>
                  <a:pt x="48889" y="30972"/>
                </a:lnTo>
                <a:lnTo>
                  <a:pt x="48830" y="30873"/>
                </a:lnTo>
                <a:lnTo>
                  <a:pt x="48730" y="30774"/>
                </a:lnTo>
                <a:lnTo>
                  <a:pt x="48631" y="30714"/>
                </a:lnTo>
                <a:lnTo>
                  <a:pt x="48532" y="30655"/>
                </a:lnTo>
                <a:lnTo>
                  <a:pt x="48413" y="30615"/>
                </a:lnTo>
                <a:lnTo>
                  <a:pt x="48294" y="30595"/>
                </a:lnTo>
                <a:close/>
                <a:moveTo>
                  <a:pt x="17759" y="32044"/>
                </a:moveTo>
                <a:lnTo>
                  <a:pt x="17739" y="32063"/>
                </a:lnTo>
                <a:lnTo>
                  <a:pt x="17719" y="32123"/>
                </a:lnTo>
                <a:lnTo>
                  <a:pt x="17739" y="32183"/>
                </a:lnTo>
                <a:lnTo>
                  <a:pt x="17759" y="32202"/>
                </a:lnTo>
                <a:lnTo>
                  <a:pt x="17838" y="32202"/>
                </a:lnTo>
                <a:lnTo>
                  <a:pt x="17858" y="32183"/>
                </a:lnTo>
                <a:lnTo>
                  <a:pt x="17878" y="32163"/>
                </a:lnTo>
                <a:lnTo>
                  <a:pt x="17878" y="32123"/>
                </a:lnTo>
                <a:lnTo>
                  <a:pt x="17878" y="32103"/>
                </a:lnTo>
                <a:lnTo>
                  <a:pt x="17858" y="32063"/>
                </a:lnTo>
                <a:lnTo>
                  <a:pt x="17838" y="32044"/>
                </a:lnTo>
                <a:close/>
                <a:moveTo>
                  <a:pt x="39485" y="31151"/>
                </a:moveTo>
                <a:lnTo>
                  <a:pt x="39385" y="31171"/>
                </a:lnTo>
                <a:lnTo>
                  <a:pt x="39306" y="31190"/>
                </a:lnTo>
                <a:lnTo>
                  <a:pt x="39227" y="31230"/>
                </a:lnTo>
                <a:lnTo>
                  <a:pt x="39147" y="31290"/>
                </a:lnTo>
                <a:lnTo>
                  <a:pt x="39088" y="31349"/>
                </a:lnTo>
                <a:lnTo>
                  <a:pt x="38969" y="31508"/>
                </a:lnTo>
                <a:lnTo>
                  <a:pt x="38949" y="31587"/>
                </a:lnTo>
                <a:lnTo>
                  <a:pt x="38929" y="31687"/>
                </a:lnTo>
                <a:lnTo>
                  <a:pt x="38929" y="31766"/>
                </a:lnTo>
                <a:lnTo>
                  <a:pt x="38949" y="31845"/>
                </a:lnTo>
                <a:lnTo>
                  <a:pt x="38969" y="31925"/>
                </a:lnTo>
                <a:lnTo>
                  <a:pt x="39008" y="31984"/>
                </a:lnTo>
                <a:lnTo>
                  <a:pt x="39108" y="32123"/>
                </a:lnTo>
                <a:lnTo>
                  <a:pt x="39246" y="32202"/>
                </a:lnTo>
                <a:lnTo>
                  <a:pt x="39405" y="32262"/>
                </a:lnTo>
                <a:lnTo>
                  <a:pt x="39564" y="32262"/>
                </a:lnTo>
                <a:lnTo>
                  <a:pt x="39643" y="32242"/>
                </a:lnTo>
                <a:lnTo>
                  <a:pt x="39742" y="32202"/>
                </a:lnTo>
                <a:lnTo>
                  <a:pt x="39822" y="32163"/>
                </a:lnTo>
                <a:lnTo>
                  <a:pt x="39881" y="32103"/>
                </a:lnTo>
                <a:lnTo>
                  <a:pt x="39941" y="32024"/>
                </a:lnTo>
                <a:lnTo>
                  <a:pt x="39981" y="31964"/>
                </a:lnTo>
                <a:lnTo>
                  <a:pt x="40000" y="31885"/>
                </a:lnTo>
                <a:lnTo>
                  <a:pt x="40020" y="31806"/>
                </a:lnTo>
                <a:lnTo>
                  <a:pt x="40020" y="31647"/>
                </a:lnTo>
                <a:lnTo>
                  <a:pt x="39981" y="31488"/>
                </a:lnTo>
                <a:lnTo>
                  <a:pt x="39941" y="31409"/>
                </a:lnTo>
                <a:lnTo>
                  <a:pt x="39881" y="31349"/>
                </a:lnTo>
                <a:lnTo>
                  <a:pt x="39822" y="31290"/>
                </a:lnTo>
                <a:lnTo>
                  <a:pt x="39762" y="31230"/>
                </a:lnTo>
                <a:lnTo>
                  <a:pt x="39683" y="31190"/>
                </a:lnTo>
                <a:lnTo>
                  <a:pt x="39584" y="31171"/>
                </a:lnTo>
                <a:lnTo>
                  <a:pt x="39485" y="31151"/>
                </a:lnTo>
                <a:close/>
                <a:moveTo>
                  <a:pt x="37104" y="31349"/>
                </a:moveTo>
                <a:lnTo>
                  <a:pt x="37004" y="31369"/>
                </a:lnTo>
                <a:lnTo>
                  <a:pt x="36905" y="31409"/>
                </a:lnTo>
                <a:lnTo>
                  <a:pt x="36826" y="31488"/>
                </a:lnTo>
                <a:lnTo>
                  <a:pt x="36766" y="31587"/>
                </a:lnTo>
                <a:lnTo>
                  <a:pt x="36727" y="31687"/>
                </a:lnTo>
                <a:lnTo>
                  <a:pt x="36707" y="31766"/>
                </a:lnTo>
                <a:lnTo>
                  <a:pt x="36707" y="31865"/>
                </a:lnTo>
                <a:lnTo>
                  <a:pt x="36727" y="31964"/>
                </a:lnTo>
                <a:lnTo>
                  <a:pt x="36746" y="32044"/>
                </a:lnTo>
                <a:lnTo>
                  <a:pt x="36806" y="32123"/>
                </a:lnTo>
                <a:lnTo>
                  <a:pt x="36866" y="32183"/>
                </a:lnTo>
                <a:lnTo>
                  <a:pt x="36925" y="32242"/>
                </a:lnTo>
                <a:lnTo>
                  <a:pt x="37004" y="32282"/>
                </a:lnTo>
                <a:lnTo>
                  <a:pt x="37104" y="32321"/>
                </a:lnTo>
                <a:lnTo>
                  <a:pt x="37183" y="32341"/>
                </a:lnTo>
                <a:lnTo>
                  <a:pt x="37282" y="32321"/>
                </a:lnTo>
                <a:lnTo>
                  <a:pt x="37362" y="32302"/>
                </a:lnTo>
                <a:lnTo>
                  <a:pt x="37461" y="32242"/>
                </a:lnTo>
                <a:lnTo>
                  <a:pt x="37540" y="32183"/>
                </a:lnTo>
                <a:lnTo>
                  <a:pt x="37619" y="32083"/>
                </a:lnTo>
                <a:lnTo>
                  <a:pt x="37659" y="32004"/>
                </a:lnTo>
                <a:lnTo>
                  <a:pt x="37679" y="31905"/>
                </a:lnTo>
                <a:lnTo>
                  <a:pt x="37679" y="31806"/>
                </a:lnTo>
                <a:lnTo>
                  <a:pt x="37679" y="31726"/>
                </a:lnTo>
                <a:lnTo>
                  <a:pt x="37639" y="31627"/>
                </a:lnTo>
                <a:lnTo>
                  <a:pt x="37580" y="31567"/>
                </a:lnTo>
                <a:lnTo>
                  <a:pt x="37520" y="31488"/>
                </a:lnTo>
                <a:lnTo>
                  <a:pt x="37461" y="31429"/>
                </a:lnTo>
                <a:lnTo>
                  <a:pt x="37362" y="31389"/>
                </a:lnTo>
                <a:lnTo>
                  <a:pt x="37282" y="31349"/>
                </a:lnTo>
                <a:close/>
                <a:moveTo>
                  <a:pt x="49921" y="31131"/>
                </a:moveTo>
                <a:lnTo>
                  <a:pt x="49722" y="31270"/>
                </a:lnTo>
                <a:lnTo>
                  <a:pt x="49643" y="31369"/>
                </a:lnTo>
                <a:lnTo>
                  <a:pt x="49564" y="31448"/>
                </a:lnTo>
                <a:lnTo>
                  <a:pt x="49504" y="31548"/>
                </a:lnTo>
                <a:lnTo>
                  <a:pt x="49465" y="31667"/>
                </a:lnTo>
                <a:lnTo>
                  <a:pt x="49425" y="31786"/>
                </a:lnTo>
                <a:lnTo>
                  <a:pt x="49425" y="31905"/>
                </a:lnTo>
                <a:lnTo>
                  <a:pt x="49445" y="32024"/>
                </a:lnTo>
                <a:lnTo>
                  <a:pt x="49465" y="32143"/>
                </a:lnTo>
                <a:lnTo>
                  <a:pt x="49504" y="32262"/>
                </a:lnTo>
                <a:lnTo>
                  <a:pt x="49584" y="32361"/>
                </a:lnTo>
                <a:lnTo>
                  <a:pt x="49643" y="32460"/>
                </a:lnTo>
                <a:lnTo>
                  <a:pt x="49742" y="32540"/>
                </a:lnTo>
                <a:lnTo>
                  <a:pt x="49842" y="32619"/>
                </a:lnTo>
                <a:lnTo>
                  <a:pt x="49941" y="32659"/>
                </a:lnTo>
                <a:lnTo>
                  <a:pt x="49941" y="31845"/>
                </a:lnTo>
                <a:lnTo>
                  <a:pt x="49961" y="31468"/>
                </a:lnTo>
                <a:lnTo>
                  <a:pt x="49961" y="31230"/>
                </a:lnTo>
                <a:lnTo>
                  <a:pt x="49941" y="31171"/>
                </a:lnTo>
                <a:lnTo>
                  <a:pt x="49921" y="31131"/>
                </a:lnTo>
                <a:close/>
                <a:moveTo>
                  <a:pt x="32064" y="31964"/>
                </a:moveTo>
                <a:lnTo>
                  <a:pt x="31985" y="31984"/>
                </a:lnTo>
                <a:lnTo>
                  <a:pt x="31925" y="32024"/>
                </a:lnTo>
                <a:lnTo>
                  <a:pt x="31846" y="32083"/>
                </a:lnTo>
                <a:lnTo>
                  <a:pt x="31806" y="32143"/>
                </a:lnTo>
                <a:lnTo>
                  <a:pt x="31766" y="32202"/>
                </a:lnTo>
                <a:lnTo>
                  <a:pt x="31747" y="32262"/>
                </a:lnTo>
                <a:lnTo>
                  <a:pt x="31747" y="32341"/>
                </a:lnTo>
                <a:lnTo>
                  <a:pt x="31747" y="32421"/>
                </a:lnTo>
                <a:lnTo>
                  <a:pt x="31766" y="32480"/>
                </a:lnTo>
                <a:lnTo>
                  <a:pt x="31806" y="32560"/>
                </a:lnTo>
                <a:lnTo>
                  <a:pt x="31866" y="32619"/>
                </a:lnTo>
                <a:lnTo>
                  <a:pt x="31925" y="32659"/>
                </a:lnTo>
                <a:lnTo>
                  <a:pt x="31985" y="32698"/>
                </a:lnTo>
                <a:lnTo>
                  <a:pt x="32064" y="32718"/>
                </a:lnTo>
                <a:lnTo>
                  <a:pt x="32203" y="32718"/>
                </a:lnTo>
                <a:lnTo>
                  <a:pt x="32282" y="32698"/>
                </a:lnTo>
                <a:lnTo>
                  <a:pt x="32342" y="32659"/>
                </a:lnTo>
                <a:lnTo>
                  <a:pt x="32401" y="32599"/>
                </a:lnTo>
                <a:lnTo>
                  <a:pt x="32441" y="32540"/>
                </a:lnTo>
                <a:lnTo>
                  <a:pt x="32481" y="32480"/>
                </a:lnTo>
                <a:lnTo>
                  <a:pt x="32500" y="32421"/>
                </a:lnTo>
                <a:lnTo>
                  <a:pt x="32500" y="32262"/>
                </a:lnTo>
                <a:lnTo>
                  <a:pt x="32461" y="32123"/>
                </a:lnTo>
                <a:lnTo>
                  <a:pt x="32401" y="32063"/>
                </a:lnTo>
                <a:lnTo>
                  <a:pt x="32342" y="32024"/>
                </a:lnTo>
                <a:lnTo>
                  <a:pt x="32282" y="31984"/>
                </a:lnTo>
                <a:lnTo>
                  <a:pt x="32203" y="31964"/>
                </a:lnTo>
                <a:close/>
                <a:moveTo>
                  <a:pt x="25497" y="32341"/>
                </a:moveTo>
                <a:lnTo>
                  <a:pt x="25397" y="32361"/>
                </a:lnTo>
                <a:lnTo>
                  <a:pt x="25298" y="32401"/>
                </a:lnTo>
                <a:lnTo>
                  <a:pt x="25259" y="32500"/>
                </a:lnTo>
                <a:lnTo>
                  <a:pt x="25239" y="32599"/>
                </a:lnTo>
                <a:lnTo>
                  <a:pt x="25259" y="32679"/>
                </a:lnTo>
                <a:lnTo>
                  <a:pt x="25278" y="32718"/>
                </a:lnTo>
                <a:lnTo>
                  <a:pt x="25318" y="32758"/>
                </a:lnTo>
                <a:lnTo>
                  <a:pt x="25397" y="32817"/>
                </a:lnTo>
                <a:lnTo>
                  <a:pt x="25497" y="32837"/>
                </a:lnTo>
                <a:lnTo>
                  <a:pt x="25576" y="32817"/>
                </a:lnTo>
                <a:lnTo>
                  <a:pt x="25655" y="32758"/>
                </a:lnTo>
                <a:lnTo>
                  <a:pt x="25715" y="32679"/>
                </a:lnTo>
                <a:lnTo>
                  <a:pt x="25735" y="32579"/>
                </a:lnTo>
                <a:lnTo>
                  <a:pt x="25715" y="32500"/>
                </a:lnTo>
                <a:lnTo>
                  <a:pt x="25655" y="32421"/>
                </a:lnTo>
                <a:lnTo>
                  <a:pt x="25616" y="32381"/>
                </a:lnTo>
                <a:lnTo>
                  <a:pt x="25576" y="32361"/>
                </a:lnTo>
                <a:lnTo>
                  <a:pt x="25497" y="32341"/>
                </a:lnTo>
                <a:close/>
                <a:moveTo>
                  <a:pt x="41449" y="31667"/>
                </a:moveTo>
                <a:lnTo>
                  <a:pt x="41350" y="31687"/>
                </a:lnTo>
                <a:lnTo>
                  <a:pt x="41250" y="31706"/>
                </a:lnTo>
                <a:lnTo>
                  <a:pt x="41092" y="31825"/>
                </a:lnTo>
                <a:lnTo>
                  <a:pt x="41032" y="31885"/>
                </a:lnTo>
                <a:lnTo>
                  <a:pt x="40973" y="31944"/>
                </a:lnTo>
                <a:lnTo>
                  <a:pt x="40933" y="32024"/>
                </a:lnTo>
                <a:lnTo>
                  <a:pt x="40893" y="32103"/>
                </a:lnTo>
                <a:lnTo>
                  <a:pt x="40873" y="32202"/>
                </a:lnTo>
                <a:lnTo>
                  <a:pt x="40873" y="32302"/>
                </a:lnTo>
                <a:lnTo>
                  <a:pt x="40893" y="32401"/>
                </a:lnTo>
                <a:lnTo>
                  <a:pt x="40913" y="32480"/>
                </a:lnTo>
                <a:lnTo>
                  <a:pt x="40953" y="32579"/>
                </a:lnTo>
                <a:lnTo>
                  <a:pt x="41012" y="32659"/>
                </a:lnTo>
                <a:lnTo>
                  <a:pt x="41072" y="32718"/>
                </a:lnTo>
                <a:lnTo>
                  <a:pt x="41151" y="32778"/>
                </a:lnTo>
                <a:lnTo>
                  <a:pt x="41231" y="32837"/>
                </a:lnTo>
                <a:lnTo>
                  <a:pt x="41330" y="32857"/>
                </a:lnTo>
                <a:lnTo>
                  <a:pt x="41429" y="32877"/>
                </a:lnTo>
                <a:lnTo>
                  <a:pt x="41608" y="32877"/>
                </a:lnTo>
                <a:lnTo>
                  <a:pt x="41707" y="32837"/>
                </a:lnTo>
                <a:lnTo>
                  <a:pt x="41786" y="32798"/>
                </a:lnTo>
                <a:lnTo>
                  <a:pt x="41846" y="32758"/>
                </a:lnTo>
                <a:lnTo>
                  <a:pt x="41925" y="32679"/>
                </a:lnTo>
                <a:lnTo>
                  <a:pt x="41965" y="32619"/>
                </a:lnTo>
                <a:lnTo>
                  <a:pt x="42024" y="32540"/>
                </a:lnTo>
                <a:lnTo>
                  <a:pt x="42044" y="32460"/>
                </a:lnTo>
                <a:lnTo>
                  <a:pt x="42064" y="32381"/>
                </a:lnTo>
                <a:lnTo>
                  <a:pt x="42084" y="32282"/>
                </a:lnTo>
                <a:lnTo>
                  <a:pt x="42084" y="32202"/>
                </a:lnTo>
                <a:lnTo>
                  <a:pt x="42064" y="32103"/>
                </a:lnTo>
                <a:lnTo>
                  <a:pt x="42024" y="32004"/>
                </a:lnTo>
                <a:lnTo>
                  <a:pt x="41984" y="31925"/>
                </a:lnTo>
                <a:lnTo>
                  <a:pt x="41925" y="31845"/>
                </a:lnTo>
                <a:lnTo>
                  <a:pt x="41846" y="31766"/>
                </a:lnTo>
                <a:lnTo>
                  <a:pt x="41746" y="31726"/>
                </a:lnTo>
                <a:lnTo>
                  <a:pt x="41647" y="31687"/>
                </a:lnTo>
                <a:lnTo>
                  <a:pt x="41548" y="31667"/>
                </a:lnTo>
                <a:close/>
                <a:moveTo>
                  <a:pt x="19624" y="32778"/>
                </a:moveTo>
                <a:lnTo>
                  <a:pt x="19564" y="32798"/>
                </a:lnTo>
                <a:lnTo>
                  <a:pt x="19524" y="32837"/>
                </a:lnTo>
                <a:lnTo>
                  <a:pt x="19485" y="32877"/>
                </a:lnTo>
                <a:lnTo>
                  <a:pt x="19485" y="32936"/>
                </a:lnTo>
                <a:lnTo>
                  <a:pt x="19485" y="32996"/>
                </a:lnTo>
                <a:lnTo>
                  <a:pt x="19505" y="33036"/>
                </a:lnTo>
                <a:lnTo>
                  <a:pt x="19564" y="33075"/>
                </a:lnTo>
                <a:lnTo>
                  <a:pt x="19624" y="33095"/>
                </a:lnTo>
                <a:lnTo>
                  <a:pt x="19683" y="33075"/>
                </a:lnTo>
                <a:lnTo>
                  <a:pt x="19723" y="33056"/>
                </a:lnTo>
                <a:lnTo>
                  <a:pt x="19743" y="32996"/>
                </a:lnTo>
                <a:lnTo>
                  <a:pt x="19763" y="32936"/>
                </a:lnTo>
                <a:lnTo>
                  <a:pt x="19763" y="32877"/>
                </a:lnTo>
                <a:lnTo>
                  <a:pt x="19743" y="32837"/>
                </a:lnTo>
                <a:lnTo>
                  <a:pt x="19683" y="32798"/>
                </a:lnTo>
                <a:lnTo>
                  <a:pt x="19624" y="32778"/>
                </a:lnTo>
                <a:close/>
                <a:moveTo>
                  <a:pt x="28751" y="32679"/>
                </a:moveTo>
                <a:lnTo>
                  <a:pt x="28631" y="32698"/>
                </a:lnTo>
                <a:lnTo>
                  <a:pt x="28512" y="32738"/>
                </a:lnTo>
                <a:lnTo>
                  <a:pt x="28473" y="32778"/>
                </a:lnTo>
                <a:lnTo>
                  <a:pt x="28433" y="32817"/>
                </a:lnTo>
                <a:lnTo>
                  <a:pt x="28393" y="32877"/>
                </a:lnTo>
                <a:lnTo>
                  <a:pt x="28374" y="32936"/>
                </a:lnTo>
                <a:lnTo>
                  <a:pt x="28374" y="32996"/>
                </a:lnTo>
                <a:lnTo>
                  <a:pt x="28374" y="33056"/>
                </a:lnTo>
                <a:lnTo>
                  <a:pt x="28393" y="33115"/>
                </a:lnTo>
                <a:lnTo>
                  <a:pt x="28433" y="33175"/>
                </a:lnTo>
                <a:lnTo>
                  <a:pt x="28532" y="33274"/>
                </a:lnTo>
                <a:lnTo>
                  <a:pt x="28572" y="33294"/>
                </a:lnTo>
                <a:lnTo>
                  <a:pt x="28631" y="33313"/>
                </a:lnTo>
                <a:lnTo>
                  <a:pt x="28770" y="33313"/>
                </a:lnTo>
                <a:lnTo>
                  <a:pt x="28870" y="33274"/>
                </a:lnTo>
                <a:lnTo>
                  <a:pt x="28929" y="33234"/>
                </a:lnTo>
                <a:lnTo>
                  <a:pt x="28969" y="33175"/>
                </a:lnTo>
                <a:lnTo>
                  <a:pt x="28989" y="33135"/>
                </a:lnTo>
                <a:lnTo>
                  <a:pt x="29008" y="33056"/>
                </a:lnTo>
                <a:lnTo>
                  <a:pt x="29008" y="32996"/>
                </a:lnTo>
                <a:lnTo>
                  <a:pt x="29008" y="32936"/>
                </a:lnTo>
                <a:lnTo>
                  <a:pt x="28989" y="32877"/>
                </a:lnTo>
                <a:lnTo>
                  <a:pt x="28949" y="32817"/>
                </a:lnTo>
                <a:lnTo>
                  <a:pt x="28870" y="32738"/>
                </a:lnTo>
                <a:lnTo>
                  <a:pt x="28751" y="32679"/>
                </a:lnTo>
                <a:close/>
                <a:moveTo>
                  <a:pt x="23572" y="32956"/>
                </a:moveTo>
                <a:lnTo>
                  <a:pt x="23493" y="32976"/>
                </a:lnTo>
                <a:lnTo>
                  <a:pt x="23433" y="33016"/>
                </a:lnTo>
                <a:lnTo>
                  <a:pt x="23393" y="33075"/>
                </a:lnTo>
                <a:lnTo>
                  <a:pt x="23374" y="33155"/>
                </a:lnTo>
                <a:lnTo>
                  <a:pt x="23374" y="33254"/>
                </a:lnTo>
                <a:lnTo>
                  <a:pt x="23413" y="33333"/>
                </a:lnTo>
                <a:lnTo>
                  <a:pt x="23493" y="33393"/>
                </a:lnTo>
                <a:lnTo>
                  <a:pt x="23592" y="33413"/>
                </a:lnTo>
                <a:lnTo>
                  <a:pt x="23671" y="33393"/>
                </a:lnTo>
                <a:lnTo>
                  <a:pt x="23731" y="33333"/>
                </a:lnTo>
                <a:lnTo>
                  <a:pt x="23770" y="33274"/>
                </a:lnTo>
                <a:lnTo>
                  <a:pt x="23790" y="33194"/>
                </a:lnTo>
                <a:lnTo>
                  <a:pt x="23790" y="33115"/>
                </a:lnTo>
                <a:lnTo>
                  <a:pt x="23751" y="33036"/>
                </a:lnTo>
                <a:lnTo>
                  <a:pt x="23671" y="32976"/>
                </a:lnTo>
                <a:lnTo>
                  <a:pt x="23572" y="32956"/>
                </a:lnTo>
                <a:close/>
                <a:moveTo>
                  <a:pt x="34108" y="32540"/>
                </a:moveTo>
                <a:lnTo>
                  <a:pt x="34008" y="32560"/>
                </a:lnTo>
                <a:lnTo>
                  <a:pt x="33929" y="32619"/>
                </a:lnTo>
                <a:lnTo>
                  <a:pt x="33870" y="32659"/>
                </a:lnTo>
                <a:lnTo>
                  <a:pt x="33830" y="32738"/>
                </a:lnTo>
                <a:lnTo>
                  <a:pt x="33790" y="32817"/>
                </a:lnTo>
                <a:lnTo>
                  <a:pt x="33770" y="32897"/>
                </a:lnTo>
                <a:lnTo>
                  <a:pt x="33770" y="32976"/>
                </a:lnTo>
                <a:lnTo>
                  <a:pt x="33790" y="33075"/>
                </a:lnTo>
                <a:lnTo>
                  <a:pt x="33810" y="33155"/>
                </a:lnTo>
                <a:lnTo>
                  <a:pt x="33850" y="33234"/>
                </a:lnTo>
                <a:lnTo>
                  <a:pt x="33889" y="33294"/>
                </a:lnTo>
                <a:lnTo>
                  <a:pt x="33949" y="33353"/>
                </a:lnTo>
                <a:lnTo>
                  <a:pt x="34028" y="33393"/>
                </a:lnTo>
                <a:lnTo>
                  <a:pt x="34108" y="33413"/>
                </a:lnTo>
                <a:lnTo>
                  <a:pt x="34207" y="33432"/>
                </a:lnTo>
                <a:lnTo>
                  <a:pt x="34306" y="33413"/>
                </a:lnTo>
                <a:lnTo>
                  <a:pt x="34385" y="33373"/>
                </a:lnTo>
                <a:lnTo>
                  <a:pt x="34465" y="33333"/>
                </a:lnTo>
                <a:lnTo>
                  <a:pt x="34524" y="33274"/>
                </a:lnTo>
                <a:lnTo>
                  <a:pt x="34584" y="33214"/>
                </a:lnTo>
                <a:lnTo>
                  <a:pt x="34623" y="33135"/>
                </a:lnTo>
                <a:lnTo>
                  <a:pt x="34643" y="33056"/>
                </a:lnTo>
                <a:lnTo>
                  <a:pt x="34643" y="32976"/>
                </a:lnTo>
                <a:lnTo>
                  <a:pt x="34643" y="32877"/>
                </a:lnTo>
                <a:lnTo>
                  <a:pt x="34604" y="32778"/>
                </a:lnTo>
                <a:lnTo>
                  <a:pt x="34564" y="32718"/>
                </a:lnTo>
                <a:lnTo>
                  <a:pt x="34504" y="32659"/>
                </a:lnTo>
                <a:lnTo>
                  <a:pt x="34445" y="32599"/>
                </a:lnTo>
                <a:lnTo>
                  <a:pt x="34366" y="32579"/>
                </a:lnTo>
                <a:lnTo>
                  <a:pt x="34286" y="32560"/>
                </a:lnTo>
                <a:lnTo>
                  <a:pt x="34108" y="32540"/>
                </a:lnTo>
                <a:close/>
                <a:moveTo>
                  <a:pt x="45734" y="31984"/>
                </a:moveTo>
                <a:lnTo>
                  <a:pt x="45615" y="32004"/>
                </a:lnTo>
                <a:lnTo>
                  <a:pt x="45496" y="32024"/>
                </a:lnTo>
                <a:lnTo>
                  <a:pt x="45397" y="32063"/>
                </a:lnTo>
                <a:lnTo>
                  <a:pt x="45318" y="32123"/>
                </a:lnTo>
                <a:lnTo>
                  <a:pt x="45238" y="32183"/>
                </a:lnTo>
                <a:lnTo>
                  <a:pt x="45159" y="32262"/>
                </a:lnTo>
                <a:lnTo>
                  <a:pt x="45100" y="32361"/>
                </a:lnTo>
                <a:lnTo>
                  <a:pt x="45040" y="32460"/>
                </a:lnTo>
                <a:lnTo>
                  <a:pt x="45020" y="32560"/>
                </a:lnTo>
                <a:lnTo>
                  <a:pt x="45000" y="32659"/>
                </a:lnTo>
                <a:lnTo>
                  <a:pt x="45000" y="32778"/>
                </a:lnTo>
                <a:lnTo>
                  <a:pt x="45000" y="32877"/>
                </a:lnTo>
                <a:lnTo>
                  <a:pt x="45040" y="32996"/>
                </a:lnTo>
                <a:lnTo>
                  <a:pt x="45100" y="33095"/>
                </a:lnTo>
                <a:lnTo>
                  <a:pt x="45179" y="33214"/>
                </a:lnTo>
                <a:lnTo>
                  <a:pt x="45278" y="33294"/>
                </a:lnTo>
                <a:lnTo>
                  <a:pt x="45377" y="33353"/>
                </a:lnTo>
                <a:lnTo>
                  <a:pt x="45496" y="33393"/>
                </a:lnTo>
                <a:lnTo>
                  <a:pt x="45615" y="33432"/>
                </a:lnTo>
                <a:lnTo>
                  <a:pt x="45734" y="33432"/>
                </a:lnTo>
                <a:lnTo>
                  <a:pt x="45873" y="33413"/>
                </a:lnTo>
                <a:lnTo>
                  <a:pt x="45992" y="33393"/>
                </a:lnTo>
                <a:lnTo>
                  <a:pt x="46171" y="33254"/>
                </a:lnTo>
                <a:lnTo>
                  <a:pt x="46250" y="33194"/>
                </a:lnTo>
                <a:lnTo>
                  <a:pt x="46310" y="33115"/>
                </a:lnTo>
                <a:lnTo>
                  <a:pt x="46369" y="33016"/>
                </a:lnTo>
                <a:lnTo>
                  <a:pt x="46409" y="32936"/>
                </a:lnTo>
                <a:lnTo>
                  <a:pt x="46449" y="32817"/>
                </a:lnTo>
                <a:lnTo>
                  <a:pt x="46449" y="32698"/>
                </a:lnTo>
                <a:lnTo>
                  <a:pt x="46429" y="32599"/>
                </a:lnTo>
                <a:lnTo>
                  <a:pt x="46409" y="32480"/>
                </a:lnTo>
                <a:lnTo>
                  <a:pt x="46369" y="32381"/>
                </a:lnTo>
                <a:lnTo>
                  <a:pt x="46310" y="32302"/>
                </a:lnTo>
                <a:lnTo>
                  <a:pt x="46230" y="32202"/>
                </a:lnTo>
                <a:lnTo>
                  <a:pt x="46151" y="32143"/>
                </a:lnTo>
                <a:lnTo>
                  <a:pt x="46052" y="32083"/>
                </a:lnTo>
                <a:lnTo>
                  <a:pt x="45953" y="32044"/>
                </a:lnTo>
                <a:lnTo>
                  <a:pt x="45834" y="32004"/>
                </a:lnTo>
                <a:lnTo>
                  <a:pt x="45734" y="31984"/>
                </a:lnTo>
                <a:close/>
                <a:moveTo>
                  <a:pt x="21588" y="33095"/>
                </a:moveTo>
                <a:lnTo>
                  <a:pt x="21509" y="33115"/>
                </a:lnTo>
                <a:lnTo>
                  <a:pt x="21449" y="33155"/>
                </a:lnTo>
                <a:lnTo>
                  <a:pt x="21409" y="33214"/>
                </a:lnTo>
                <a:lnTo>
                  <a:pt x="21409" y="33294"/>
                </a:lnTo>
                <a:lnTo>
                  <a:pt x="21409" y="33353"/>
                </a:lnTo>
                <a:lnTo>
                  <a:pt x="21449" y="33432"/>
                </a:lnTo>
                <a:lnTo>
                  <a:pt x="21509" y="33472"/>
                </a:lnTo>
                <a:lnTo>
                  <a:pt x="21588" y="33492"/>
                </a:lnTo>
                <a:lnTo>
                  <a:pt x="21667" y="33472"/>
                </a:lnTo>
                <a:lnTo>
                  <a:pt x="21727" y="33432"/>
                </a:lnTo>
                <a:lnTo>
                  <a:pt x="21767" y="33373"/>
                </a:lnTo>
                <a:lnTo>
                  <a:pt x="21786" y="33294"/>
                </a:lnTo>
                <a:lnTo>
                  <a:pt x="21767" y="33234"/>
                </a:lnTo>
                <a:lnTo>
                  <a:pt x="21727" y="33155"/>
                </a:lnTo>
                <a:lnTo>
                  <a:pt x="21667" y="33115"/>
                </a:lnTo>
                <a:lnTo>
                  <a:pt x="21588" y="33095"/>
                </a:lnTo>
                <a:close/>
                <a:moveTo>
                  <a:pt x="43492" y="32143"/>
                </a:moveTo>
                <a:lnTo>
                  <a:pt x="43393" y="32163"/>
                </a:lnTo>
                <a:lnTo>
                  <a:pt x="43274" y="32183"/>
                </a:lnTo>
                <a:lnTo>
                  <a:pt x="43175" y="32242"/>
                </a:lnTo>
                <a:lnTo>
                  <a:pt x="43096" y="32302"/>
                </a:lnTo>
                <a:lnTo>
                  <a:pt x="42996" y="32381"/>
                </a:lnTo>
                <a:lnTo>
                  <a:pt x="42917" y="32460"/>
                </a:lnTo>
                <a:lnTo>
                  <a:pt x="42838" y="32639"/>
                </a:lnTo>
                <a:lnTo>
                  <a:pt x="42818" y="32738"/>
                </a:lnTo>
                <a:lnTo>
                  <a:pt x="42818" y="32837"/>
                </a:lnTo>
                <a:lnTo>
                  <a:pt x="42818" y="32936"/>
                </a:lnTo>
                <a:lnTo>
                  <a:pt x="42838" y="33036"/>
                </a:lnTo>
                <a:lnTo>
                  <a:pt x="42877" y="33135"/>
                </a:lnTo>
                <a:lnTo>
                  <a:pt x="42937" y="33214"/>
                </a:lnTo>
                <a:lnTo>
                  <a:pt x="43016" y="33294"/>
                </a:lnTo>
                <a:lnTo>
                  <a:pt x="43096" y="33373"/>
                </a:lnTo>
                <a:lnTo>
                  <a:pt x="43175" y="33413"/>
                </a:lnTo>
                <a:lnTo>
                  <a:pt x="43274" y="33452"/>
                </a:lnTo>
                <a:lnTo>
                  <a:pt x="43373" y="33492"/>
                </a:lnTo>
                <a:lnTo>
                  <a:pt x="43592" y="33492"/>
                </a:lnTo>
                <a:lnTo>
                  <a:pt x="43691" y="33472"/>
                </a:lnTo>
                <a:lnTo>
                  <a:pt x="43790" y="33413"/>
                </a:lnTo>
                <a:lnTo>
                  <a:pt x="43889" y="33373"/>
                </a:lnTo>
                <a:lnTo>
                  <a:pt x="43969" y="33294"/>
                </a:lnTo>
                <a:lnTo>
                  <a:pt x="44028" y="33214"/>
                </a:lnTo>
                <a:lnTo>
                  <a:pt x="44068" y="33135"/>
                </a:lnTo>
                <a:lnTo>
                  <a:pt x="44107" y="33036"/>
                </a:lnTo>
                <a:lnTo>
                  <a:pt x="44147" y="32956"/>
                </a:lnTo>
                <a:lnTo>
                  <a:pt x="44147" y="32857"/>
                </a:lnTo>
                <a:lnTo>
                  <a:pt x="44147" y="32758"/>
                </a:lnTo>
                <a:lnTo>
                  <a:pt x="44127" y="32659"/>
                </a:lnTo>
                <a:lnTo>
                  <a:pt x="44088" y="32560"/>
                </a:lnTo>
                <a:lnTo>
                  <a:pt x="44048" y="32480"/>
                </a:lnTo>
                <a:lnTo>
                  <a:pt x="43988" y="32381"/>
                </a:lnTo>
                <a:lnTo>
                  <a:pt x="43909" y="32321"/>
                </a:lnTo>
                <a:lnTo>
                  <a:pt x="43830" y="32262"/>
                </a:lnTo>
                <a:lnTo>
                  <a:pt x="43730" y="32202"/>
                </a:lnTo>
                <a:lnTo>
                  <a:pt x="43611" y="32163"/>
                </a:lnTo>
                <a:lnTo>
                  <a:pt x="43492" y="32143"/>
                </a:lnTo>
                <a:close/>
                <a:moveTo>
                  <a:pt x="16191" y="33492"/>
                </a:moveTo>
                <a:lnTo>
                  <a:pt x="16171" y="33512"/>
                </a:lnTo>
                <a:lnTo>
                  <a:pt x="16152" y="33552"/>
                </a:lnTo>
                <a:lnTo>
                  <a:pt x="16152" y="33591"/>
                </a:lnTo>
                <a:lnTo>
                  <a:pt x="16152" y="33611"/>
                </a:lnTo>
                <a:lnTo>
                  <a:pt x="16211" y="33651"/>
                </a:lnTo>
                <a:lnTo>
                  <a:pt x="16251" y="33651"/>
                </a:lnTo>
                <a:lnTo>
                  <a:pt x="16310" y="33611"/>
                </a:lnTo>
                <a:lnTo>
                  <a:pt x="16310" y="33571"/>
                </a:lnTo>
                <a:lnTo>
                  <a:pt x="16290" y="33532"/>
                </a:lnTo>
                <a:lnTo>
                  <a:pt x="16251" y="33492"/>
                </a:lnTo>
                <a:close/>
                <a:moveTo>
                  <a:pt x="47599" y="32480"/>
                </a:moveTo>
                <a:lnTo>
                  <a:pt x="47480" y="32500"/>
                </a:lnTo>
                <a:lnTo>
                  <a:pt x="47381" y="32560"/>
                </a:lnTo>
                <a:lnTo>
                  <a:pt x="47282" y="32619"/>
                </a:lnTo>
                <a:lnTo>
                  <a:pt x="47183" y="32698"/>
                </a:lnTo>
                <a:lnTo>
                  <a:pt x="47103" y="32778"/>
                </a:lnTo>
                <a:lnTo>
                  <a:pt x="47044" y="32877"/>
                </a:lnTo>
                <a:lnTo>
                  <a:pt x="46984" y="32976"/>
                </a:lnTo>
                <a:lnTo>
                  <a:pt x="46945" y="33095"/>
                </a:lnTo>
                <a:lnTo>
                  <a:pt x="46945" y="33214"/>
                </a:lnTo>
                <a:lnTo>
                  <a:pt x="46925" y="33333"/>
                </a:lnTo>
                <a:lnTo>
                  <a:pt x="46945" y="33452"/>
                </a:lnTo>
                <a:lnTo>
                  <a:pt x="47004" y="33571"/>
                </a:lnTo>
                <a:lnTo>
                  <a:pt x="47064" y="33690"/>
                </a:lnTo>
                <a:lnTo>
                  <a:pt x="47143" y="33790"/>
                </a:lnTo>
                <a:lnTo>
                  <a:pt x="47262" y="33889"/>
                </a:lnTo>
                <a:lnTo>
                  <a:pt x="47361" y="33948"/>
                </a:lnTo>
                <a:lnTo>
                  <a:pt x="47480" y="34008"/>
                </a:lnTo>
                <a:lnTo>
                  <a:pt x="47619" y="34028"/>
                </a:lnTo>
                <a:lnTo>
                  <a:pt x="47738" y="34028"/>
                </a:lnTo>
                <a:lnTo>
                  <a:pt x="47877" y="34008"/>
                </a:lnTo>
                <a:lnTo>
                  <a:pt x="48016" y="33988"/>
                </a:lnTo>
                <a:lnTo>
                  <a:pt x="48215" y="33849"/>
                </a:lnTo>
                <a:lnTo>
                  <a:pt x="48294" y="33770"/>
                </a:lnTo>
                <a:lnTo>
                  <a:pt x="48353" y="33690"/>
                </a:lnTo>
                <a:lnTo>
                  <a:pt x="48413" y="33591"/>
                </a:lnTo>
                <a:lnTo>
                  <a:pt x="48453" y="33492"/>
                </a:lnTo>
                <a:lnTo>
                  <a:pt x="48492" y="33373"/>
                </a:lnTo>
                <a:lnTo>
                  <a:pt x="48492" y="33254"/>
                </a:lnTo>
                <a:lnTo>
                  <a:pt x="48492" y="33135"/>
                </a:lnTo>
                <a:lnTo>
                  <a:pt x="48453" y="33016"/>
                </a:lnTo>
                <a:lnTo>
                  <a:pt x="48413" y="32897"/>
                </a:lnTo>
                <a:lnTo>
                  <a:pt x="48353" y="32798"/>
                </a:lnTo>
                <a:lnTo>
                  <a:pt x="48274" y="32718"/>
                </a:lnTo>
                <a:lnTo>
                  <a:pt x="48195" y="32639"/>
                </a:lnTo>
                <a:lnTo>
                  <a:pt x="48096" y="32579"/>
                </a:lnTo>
                <a:lnTo>
                  <a:pt x="47976" y="32520"/>
                </a:lnTo>
                <a:lnTo>
                  <a:pt x="47857" y="32480"/>
                </a:lnTo>
                <a:close/>
                <a:moveTo>
                  <a:pt x="38631" y="32917"/>
                </a:moveTo>
                <a:lnTo>
                  <a:pt x="38532" y="32956"/>
                </a:lnTo>
                <a:lnTo>
                  <a:pt x="38453" y="32976"/>
                </a:lnTo>
                <a:lnTo>
                  <a:pt x="38373" y="33036"/>
                </a:lnTo>
                <a:lnTo>
                  <a:pt x="38294" y="33095"/>
                </a:lnTo>
                <a:lnTo>
                  <a:pt x="38235" y="33175"/>
                </a:lnTo>
                <a:lnTo>
                  <a:pt x="38195" y="33234"/>
                </a:lnTo>
                <a:lnTo>
                  <a:pt x="38155" y="33333"/>
                </a:lnTo>
                <a:lnTo>
                  <a:pt x="38135" y="33413"/>
                </a:lnTo>
                <a:lnTo>
                  <a:pt x="38135" y="33492"/>
                </a:lnTo>
                <a:lnTo>
                  <a:pt x="38135" y="33571"/>
                </a:lnTo>
                <a:lnTo>
                  <a:pt x="38175" y="33730"/>
                </a:lnTo>
                <a:lnTo>
                  <a:pt x="38274" y="33869"/>
                </a:lnTo>
                <a:lnTo>
                  <a:pt x="38334" y="33929"/>
                </a:lnTo>
                <a:lnTo>
                  <a:pt x="38393" y="33988"/>
                </a:lnTo>
                <a:lnTo>
                  <a:pt x="38473" y="34008"/>
                </a:lnTo>
                <a:lnTo>
                  <a:pt x="38552" y="34048"/>
                </a:lnTo>
                <a:lnTo>
                  <a:pt x="38651" y="34067"/>
                </a:lnTo>
                <a:lnTo>
                  <a:pt x="38750" y="34048"/>
                </a:lnTo>
                <a:lnTo>
                  <a:pt x="38830" y="34048"/>
                </a:lnTo>
                <a:lnTo>
                  <a:pt x="38929" y="34008"/>
                </a:lnTo>
                <a:lnTo>
                  <a:pt x="39008" y="33968"/>
                </a:lnTo>
                <a:lnTo>
                  <a:pt x="39068" y="33909"/>
                </a:lnTo>
                <a:lnTo>
                  <a:pt x="39127" y="33849"/>
                </a:lnTo>
                <a:lnTo>
                  <a:pt x="39167" y="33790"/>
                </a:lnTo>
                <a:lnTo>
                  <a:pt x="39207" y="33710"/>
                </a:lnTo>
                <a:lnTo>
                  <a:pt x="39227" y="33631"/>
                </a:lnTo>
                <a:lnTo>
                  <a:pt x="39246" y="33472"/>
                </a:lnTo>
                <a:lnTo>
                  <a:pt x="39207" y="33313"/>
                </a:lnTo>
                <a:lnTo>
                  <a:pt x="39187" y="33234"/>
                </a:lnTo>
                <a:lnTo>
                  <a:pt x="39127" y="33155"/>
                </a:lnTo>
                <a:lnTo>
                  <a:pt x="39068" y="33075"/>
                </a:lnTo>
                <a:lnTo>
                  <a:pt x="39008" y="33016"/>
                </a:lnTo>
                <a:lnTo>
                  <a:pt x="38929" y="32956"/>
                </a:lnTo>
                <a:lnTo>
                  <a:pt x="38830" y="32936"/>
                </a:lnTo>
                <a:lnTo>
                  <a:pt x="38731" y="32917"/>
                </a:lnTo>
                <a:close/>
                <a:moveTo>
                  <a:pt x="36231" y="33095"/>
                </a:moveTo>
                <a:lnTo>
                  <a:pt x="36151" y="33115"/>
                </a:lnTo>
                <a:lnTo>
                  <a:pt x="36052" y="33135"/>
                </a:lnTo>
                <a:lnTo>
                  <a:pt x="35973" y="33175"/>
                </a:lnTo>
                <a:lnTo>
                  <a:pt x="35893" y="33254"/>
                </a:lnTo>
                <a:lnTo>
                  <a:pt x="35834" y="33333"/>
                </a:lnTo>
                <a:lnTo>
                  <a:pt x="35794" y="33432"/>
                </a:lnTo>
                <a:lnTo>
                  <a:pt x="35774" y="33512"/>
                </a:lnTo>
                <a:lnTo>
                  <a:pt x="35754" y="33611"/>
                </a:lnTo>
                <a:lnTo>
                  <a:pt x="35774" y="33710"/>
                </a:lnTo>
                <a:lnTo>
                  <a:pt x="35794" y="33809"/>
                </a:lnTo>
                <a:lnTo>
                  <a:pt x="35834" y="33889"/>
                </a:lnTo>
                <a:lnTo>
                  <a:pt x="35893" y="33968"/>
                </a:lnTo>
                <a:lnTo>
                  <a:pt x="35973" y="34028"/>
                </a:lnTo>
                <a:lnTo>
                  <a:pt x="36171" y="34087"/>
                </a:lnTo>
                <a:lnTo>
                  <a:pt x="36369" y="34087"/>
                </a:lnTo>
                <a:lnTo>
                  <a:pt x="36449" y="34067"/>
                </a:lnTo>
                <a:lnTo>
                  <a:pt x="36548" y="34028"/>
                </a:lnTo>
                <a:lnTo>
                  <a:pt x="36627" y="33968"/>
                </a:lnTo>
                <a:lnTo>
                  <a:pt x="36687" y="33889"/>
                </a:lnTo>
                <a:lnTo>
                  <a:pt x="36727" y="33790"/>
                </a:lnTo>
                <a:lnTo>
                  <a:pt x="36746" y="33690"/>
                </a:lnTo>
                <a:lnTo>
                  <a:pt x="36766" y="33591"/>
                </a:lnTo>
                <a:lnTo>
                  <a:pt x="36746" y="33492"/>
                </a:lnTo>
                <a:lnTo>
                  <a:pt x="36727" y="33393"/>
                </a:lnTo>
                <a:lnTo>
                  <a:pt x="36687" y="33313"/>
                </a:lnTo>
                <a:lnTo>
                  <a:pt x="36608" y="33234"/>
                </a:lnTo>
                <a:lnTo>
                  <a:pt x="36528" y="33175"/>
                </a:lnTo>
                <a:lnTo>
                  <a:pt x="36429" y="33135"/>
                </a:lnTo>
                <a:lnTo>
                  <a:pt x="36330" y="33115"/>
                </a:lnTo>
                <a:lnTo>
                  <a:pt x="36231" y="33095"/>
                </a:lnTo>
                <a:close/>
                <a:moveTo>
                  <a:pt x="30774" y="33432"/>
                </a:moveTo>
                <a:lnTo>
                  <a:pt x="30715" y="33452"/>
                </a:lnTo>
                <a:lnTo>
                  <a:pt x="30635" y="33472"/>
                </a:lnTo>
                <a:lnTo>
                  <a:pt x="30576" y="33532"/>
                </a:lnTo>
                <a:lnTo>
                  <a:pt x="30536" y="33591"/>
                </a:lnTo>
                <a:lnTo>
                  <a:pt x="30497" y="33671"/>
                </a:lnTo>
                <a:lnTo>
                  <a:pt x="30477" y="33750"/>
                </a:lnTo>
                <a:lnTo>
                  <a:pt x="30477" y="33849"/>
                </a:lnTo>
                <a:lnTo>
                  <a:pt x="30477" y="33909"/>
                </a:lnTo>
                <a:lnTo>
                  <a:pt x="30497" y="33988"/>
                </a:lnTo>
                <a:lnTo>
                  <a:pt x="30536" y="34048"/>
                </a:lnTo>
                <a:lnTo>
                  <a:pt x="30596" y="34087"/>
                </a:lnTo>
                <a:lnTo>
                  <a:pt x="30635" y="34127"/>
                </a:lnTo>
                <a:lnTo>
                  <a:pt x="30715" y="34167"/>
                </a:lnTo>
                <a:lnTo>
                  <a:pt x="30854" y="34186"/>
                </a:lnTo>
                <a:lnTo>
                  <a:pt x="30913" y="34186"/>
                </a:lnTo>
                <a:lnTo>
                  <a:pt x="30993" y="34167"/>
                </a:lnTo>
                <a:lnTo>
                  <a:pt x="31052" y="34147"/>
                </a:lnTo>
                <a:lnTo>
                  <a:pt x="31131" y="34107"/>
                </a:lnTo>
                <a:lnTo>
                  <a:pt x="31171" y="34048"/>
                </a:lnTo>
                <a:lnTo>
                  <a:pt x="31231" y="33968"/>
                </a:lnTo>
                <a:lnTo>
                  <a:pt x="31251" y="33889"/>
                </a:lnTo>
                <a:lnTo>
                  <a:pt x="31251" y="33790"/>
                </a:lnTo>
                <a:lnTo>
                  <a:pt x="31231" y="33730"/>
                </a:lnTo>
                <a:lnTo>
                  <a:pt x="31211" y="33651"/>
                </a:lnTo>
                <a:lnTo>
                  <a:pt x="31171" y="33591"/>
                </a:lnTo>
                <a:lnTo>
                  <a:pt x="31112" y="33532"/>
                </a:lnTo>
                <a:lnTo>
                  <a:pt x="31052" y="33492"/>
                </a:lnTo>
                <a:lnTo>
                  <a:pt x="30993" y="33472"/>
                </a:lnTo>
                <a:lnTo>
                  <a:pt x="30913" y="33432"/>
                </a:lnTo>
                <a:close/>
                <a:moveTo>
                  <a:pt x="27064" y="33770"/>
                </a:moveTo>
                <a:lnTo>
                  <a:pt x="26945" y="33829"/>
                </a:lnTo>
                <a:lnTo>
                  <a:pt x="26846" y="33909"/>
                </a:lnTo>
                <a:lnTo>
                  <a:pt x="26806" y="34028"/>
                </a:lnTo>
                <a:lnTo>
                  <a:pt x="26826" y="34147"/>
                </a:lnTo>
                <a:lnTo>
                  <a:pt x="26826" y="34206"/>
                </a:lnTo>
                <a:lnTo>
                  <a:pt x="26866" y="34266"/>
                </a:lnTo>
                <a:lnTo>
                  <a:pt x="26905" y="34305"/>
                </a:lnTo>
                <a:lnTo>
                  <a:pt x="26945" y="34345"/>
                </a:lnTo>
                <a:lnTo>
                  <a:pt x="27005" y="34385"/>
                </a:lnTo>
                <a:lnTo>
                  <a:pt x="27183" y="34385"/>
                </a:lnTo>
                <a:lnTo>
                  <a:pt x="27302" y="34345"/>
                </a:lnTo>
                <a:lnTo>
                  <a:pt x="27342" y="34305"/>
                </a:lnTo>
                <a:lnTo>
                  <a:pt x="27382" y="34246"/>
                </a:lnTo>
                <a:lnTo>
                  <a:pt x="27421" y="34127"/>
                </a:lnTo>
                <a:lnTo>
                  <a:pt x="27421" y="34008"/>
                </a:lnTo>
                <a:lnTo>
                  <a:pt x="27421" y="33948"/>
                </a:lnTo>
                <a:lnTo>
                  <a:pt x="27382" y="33909"/>
                </a:lnTo>
                <a:lnTo>
                  <a:pt x="27362" y="33849"/>
                </a:lnTo>
                <a:lnTo>
                  <a:pt x="27302" y="33809"/>
                </a:lnTo>
                <a:lnTo>
                  <a:pt x="27243" y="33770"/>
                </a:lnTo>
                <a:close/>
                <a:moveTo>
                  <a:pt x="49782" y="32956"/>
                </a:moveTo>
                <a:lnTo>
                  <a:pt x="49663" y="32976"/>
                </a:lnTo>
                <a:lnTo>
                  <a:pt x="49564" y="32976"/>
                </a:lnTo>
                <a:lnTo>
                  <a:pt x="49445" y="33016"/>
                </a:lnTo>
                <a:lnTo>
                  <a:pt x="49345" y="33056"/>
                </a:lnTo>
                <a:lnTo>
                  <a:pt x="49246" y="33115"/>
                </a:lnTo>
                <a:lnTo>
                  <a:pt x="49167" y="33175"/>
                </a:lnTo>
                <a:lnTo>
                  <a:pt x="49088" y="33254"/>
                </a:lnTo>
                <a:lnTo>
                  <a:pt x="49028" y="33333"/>
                </a:lnTo>
                <a:lnTo>
                  <a:pt x="48969" y="33432"/>
                </a:lnTo>
                <a:lnTo>
                  <a:pt x="48929" y="33532"/>
                </a:lnTo>
                <a:lnTo>
                  <a:pt x="48889" y="33631"/>
                </a:lnTo>
                <a:lnTo>
                  <a:pt x="48869" y="33730"/>
                </a:lnTo>
                <a:lnTo>
                  <a:pt x="48869" y="33849"/>
                </a:lnTo>
                <a:lnTo>
                  <a:pt x="48889" y="33968"/>
                </a:lnTo>
                <a:lnTo>
                  <a:pt x="48909" y="34087"/>
                </a:lnTo>
                <a:lnTo>
                  <a:pt x="48969" y="34186"/>
                </a:lnTo>
                <a:lnTo>
                  <a:pt x="49008" y="34286"/>
                </a:lnTo>
                <a:lnTo>
                  <a:pt x="49088" y="34365"/>
                </a:lnTo>
                <a:lnTo>
                  <a:pt x="49167" y="34444"/>
                </a:lnTo>
                <a:lnTo>
                  <a:pt x="49246" y="34504"/>
                </a:lnTo>
                <a:lnTo>
                  <a:pt x="49345" y="34563"/>
                </a:lnTo>
                <a:lnTo>
                  <a:pt x="49445" y="34603"/>
                </a:lnTo>
                <a:lnTo>
                  <a:pt x="49564" y="34623"/>
                </a:lnTo>
                <a:lnTo>
                  <a:pt x="49762" y="34643"/>
                </a:lnTo>
                <a:lnTo>
                  <a:pt x="49861" y="34643"/>
                </a:lnTo>
                <a:lnTo>
                  <a:pt x="49921" y="34623"/>
                </a:lnTo>
                <a:lnTo>
                  <a:pt x="49941" y="34603"/>
                </a:lnTo>
                <a:lnTo>
                  <a:pt x="49961" y="34524"/>
                </a:lnTo>
                <a:lnTo>
                  <a:pt x="49961" y="34405"/>
                </a:lnTo>
                <a:lnTo>
                  <a:pt x="49941" y="34186"/>
                </a:lnTo>
                <a:lnTo>
                  <a:pt x="49961" y="33532"/>
                </a:lnTo>
                <a:lnTo>
                  <a:pt x="49961" y="33155"/>
                </a:lnTo>
                <a:lnTo>
                  <a:pt x="49941" y="33036"/>
                </a:lnTo>
                <a:lnTo>
                  <a:pt x="49921" y="32996"/>
                </a:lnTo>
                <a:lnTo>
                  <a:pt x="49901" y="32976"/>
                </a:lnTo>
                <a:lnTo>
                  <a:pt x="49782" y="32956"/>
                </a:lnTo>
                <a:close/>
                <a:moveTo>
                  <a:pt x="17917" y="34345"/>
                </a:moveTo>
                <a:lnTo>
                  <a:pt x="17858" y="34365"/>
                </a:lnTo>
                <a:lnTo>
                  <a:pt x="17798" y="34405"/>
                </a:lnTo>
                <a:lnTo>
                  <a:pt x="17778" y="34444"/>
                </a:lnTo>
                <a:lnTo>
                  <a:pt x="17759" y="34504"/>
                </a:lnTo>
                <a:lnTo>
                  <a:pt x="17759" y="34563"/>
                </a:lnTo>
                <a:lnTo>
                  <a:pt x="17778" y="34603"/>
                </a:lnTo>
                <a:lnTo>
                  <a:pt x="17838" y="34643"/>
                </a:lnTo>
                <a:lnTo>
                  <a:pt x="17898" y="34663"/>
                </a:lnTo>
                <a:lnTo>
                  <a:pt x="17957" y="34663"/>
                </a:lnTo>
                <a:lnTo>
                  <a:pt x="17997" y="34623"/>
                </a:lnTo>
                <a:lnTo>
                  <a:pt x="18036" y="34583"/>
                </a:lnTo>
                <a:lnTo>
                  <a:pt x="18036" y="34524"/>
                </a:lnTo>
                <a:lnTo>
                  <a:pt x="18036" y="34464"/>
                </a:lnTo>
                <a:lnTo>
                  <a:pt x="18017" y="34425"/>
                </a:lnTo>
                <a:lnTo>
                  <a:pt x="17977" y="34385"/>
                </a:lnTo>
                <a:lnTo>
                  <a:pt x="17917" y="34345"/>
                </a:lnTo>
                <a:close/>
                <a:moveTo>
                  <a:pt x="40615" y="33452"/>
                </a:moveTo>
                <a:lnTo>
                  <a:pt x="40516" y="33472"/>
                </a:lnTo>
                <a:lnTo>
                  <a:pt x="40437" y="33512"/>
                </a:lnTo>
                <a:lnTo>
                  <a:pt x="40338" y="33552"/>
                </a:lnTo>
                <a:lnTo>
                  <a:pt x="40258" y="33631"/>
                </a:lnTo>
                <a:lnTo>
                  <a:pt x="40199" y="33710"/>
                </a:lnTo>
                <a:lnTo>
                  <a:pt x="40139" y="33809"/>
                </a:lnTo>
                <a:lnTo>
                  <a:pt x="40100" y="33909"/>
                </a:lnTo>
                <a:lnTo>
                  <a:pt x="40080" y="34008"/>
                </a:lnTo>
                <a:lnTo>
                  <a:pt x="40080" y="34127"/>
                </a:lnTo>
                <a:lnTo>
                  <a:pt x="40100" y="34226"/>
                </a:lnTo>
                <a:lnTo>
                  <a:pt x="40139" y="34325"/>
                </a:lnTo>
                <a:lnTo>
                  <a:pt x="40179" y="34425"/>
                </a:lnTo>
                <a:lnTo>
                  <a:pt x="40318" y="34563"/>
                </a:lnTo>
                <a:lnTo>
                  <a:pt x="40397" y="34623"/>
                </a:lnTo>
                <a:lnTo>
                  <a:pt x="40477" y="34663"/>
                </a:lnTo>
                <a:lnTo>
                  <a:pt x="40556" y="34682"/>
                </a:lnTo>
                <a:lnTo>
                  <a:pt x="40655" y="34702"/>
                </a:lnTo>
                <a:lnTo>
                  <a:pt x="40834" y="34702"/>
                </a:lnTo>
                <a:lnTo>
                  <a:pt x="40933" y="34682"/>
                </a:lnTo>
                <a:lnTo>
                  <a:pt x="41032" y="34623"/>
                </a:lnTo>
                <a:lnTo>
                  <a:pt x="41111" y="34563"/>
                </a:lnTo>
                <a:lnTo>
                  <a:pt x="41171" y="34484"/>
                </a:lnTo>
                <a:lnTo>
                  <a:pt x="41231" y="34405"/>
                </a:lnTo>
                <a:lnTo>
                  <a:pt x="41290" y="34325"/>
                </a:lnTo>
                <a:lnTo>
                  <a:pt x="41310" y="34226"/>
                </a:lnTo>
                <a:lnTo>
                  <a:pt x="41330" y="34127"/>
                </a:lnTo>
                <a:lnTo>
                  <a:pt x="41330" y="34028"/>
                </a:lnTo>
                <a:lnTo>
                  <a:pt x="41310" y="33929"/>
                </a:lnTo>
                <a:lnTo>
                  <a:pt x="41270" y="33829"/>
                </a:lnTo>
                <a:lnTo>
                  <a:pt x="41231" y="33750"/>
                </a:lnTo>
                <a:lnTo>
                  <a:pt x="41191" y="33690"/>
                </a:lnTo>
                <a:lnTo>
                  <a:pt x="41111" y="33611"/>
                </a:lnTo>
                <a:lnTo>
                  <a:pt x="41052" y="33552"/>
                </a:lnTo>
                <a:lnTo>
                  <a:pt x="40973" y="33512"/>
                </a:lnTo>
                <a:lnTo>
                  <a:pt x="40873" y="33472"/>
                </a:lnTo>
                <a:lnTo>
                  <a:pt x="40794" y="33452"/>
                </a:lnTo>
                <a:close/>
                <a:moveTo>
                  <a:pt x="32897" y="34107"/>
                </a:moveTo>
                <a:lnTo>
                  <a:pt x="32818" y="34147"/>
                </a:lnTo>
                <a:lnTo>
                  <a:pt x="32739" y="34186"/>
                </a:lnTo>
                <a:lnTo>
                  <a:pt x="32679" y="34246"/>
                </a:lnTo>
                <a:lnTo>
                  <a:pt x="32620" y="34325"/>
                </a:lnTo>
                <a:lnTo>
                  <a:pt x="32600" y="34405"/>
                </a:lnTo>
                <a:lnTo>
                  <a:pt x="32560" y="34484"/>
                </a:lnTo>
                <a:lnTo>
                  <a:pt x="32560" y="34563"/>
                </a:lnTo>
                <a:lnTo>
                  <a:pt x="32560" y="34643"/>
                </a:lnTo>
                <a:lnTo>
                  <a:pt x="32580" y="34722"/>
                </a:lnTo>
                <a:lnTo>
                  <a:pt x="32620" y="34802"/>
                </a:lnTo>
                <a:lnTo>
                  <a:pt x="32659" y="34881"/>
                </a:lnTo>
                <a:lnTo>
                  <a:pt x="32739" y="34921"/>
                </a:lnTo>
                <a:lnTo>
                  <a:pt x="32818" y="34980"/>
                </a:lnTo>
                <a:lnTo>
                  <a:pt x="32917" y="35000"/>
                </a:lnTo>
                <a:lnTo>
                  <a:pt x="32997" y="35020"/>
                </a:lnTo>
                <a:lnTo>
                  <a:pt x="33096" y="35020"/>
                </a:lnTo>
                <a:lnTo>
                  <a:pt x="33175" y="34980"/>
                </a:lnTo>
                <a:lnTo>
                  <a:pt x="33254" y="34940"/>
                </a:lnTo>
                <a:lnTo>
                  <a:pt x="33334" y="34881"/>
                </a:lnTo>
                <a:lnTo>
                  <a:pt x="33393" y="34802"/>
                </a:lnTo>
                <a:lnTo>
                  <a:pt x="33433" y="34722"/>
                </a:lnTo>
                <a:lnTo>
                  <a:pt x="33453" y="34643"/>
                </a:lnTo>
                <a:lnTo>
                  <a:pt x="33453" y="34544"/>
                </a:lnTo>
                <a:lnTo>
                  <a:pt x="33453" y="34464"/>
                </a:lnTo>
                <a:lnTo>
                  <a:pt x="33433" y="34385"/>
                </a:lnTo>
                <a:lnTo>
                  <a:pt x="33393" y="34305"/>
                </a:lnTo>
                <a:lnTo>
                  <a:pt x="33334" y="34226"/>
                </a:lnTo>
                <a:lnTo>
                  <a:pt x="33274" y="34167"/>
                </a:lnTo>
                <a:lnTo>
                  <a:pt x="33195" y="34127"/>
                </a:lnTo>
                <a:lnTo>
                  <a:pt x="33096" y="34107"/>
                </a:lnTo>
                <a:close/>
                <a:moveTo>
                  <a:pt x="25378" y="34544"/>
                </a:moveTo>
                <a:lnTo>
                  <a:pt x="25318" y="34563"/>
                </a:lnTo>
                <a:lnTo>
                  <a:pt x="25259" y="34563"/>
                </a:lnTo>
                <a:lnTo>
                  <a:pt x="25199" y="34603"/>
                </a:lnTo>
                <a:lnTo>
                  <a:pt x="25159" y="34643"/>
                </a:lnTo>
                <a:lnTo>
                  <a:pt x="25100" y="34742"/>
                </a:lnTo>
                <a:lnTo>
                  <a:pt x="25080" y="34841"/>
                </a:lnTo>
                <a:lnTo>
                  <a:pt x="25100" y="34960"/>
                </a:lnTo>
                <a:lnTo>
                  <a:pt x="25159" y="35059"/>
                </a:lnTo>
                <a:lnTo>
                  <a:pt x="25219" y="35099"/>
                </a:lnTo>
                <a:lnTo>
                  <a:pt x="25259" y="35139"/>
                </a:lnTo>
                <a:lnTo>
                  <a:pt x="25318" y="35159"/>
                </a:lnTo>
                <a:lnTo>
                  <a:pt x="25378" y="35159"/>
                </a:lnTo>
                <a:lnTo>
                  <a:pt x="25477" y="35119"/>
                </a:lnTo>
                <a:lnTo>
                  <a:pt x="25596" y="35059"/>
                </a:lnTo>
                <a:lnTo>
                  <a:pt x="25636" y="34960"/>
                </a:lnTo>
                <a:lnTo>
                  <a:pt x="25675" y="34841"/>
                </a:lnTo>
                <a:lnTo>
                  <a:pt x="25675" y="34802"/>
                </a:lnTo>
                <a:lnTo>
                  <a:pt x="25655" y="34742"/>
                </a:lnTo>
                <a:lnTo>
                  <a:pt x="25636" y="34682"/>
                </a:lnTo>
                <a:lnTo>
                  <a:pt x="25596" y="34643"/>
                </a:lnTo>
                <a:lnTo>
                  <a:pt x="25536" y="34603"/>
                </a:lnTo>
                <a:lnTo>
                  <a:pt x="25477" y="34563"/>
                </a:lnTo>
                <a:lnTo>
                  <a:pt x="25378" y="34544"/>
                </a:lnTo>
                <a:close/>
                <a:moveTo>
                  <a:pt x="14743" y="35000"/>
                </a:moveTo>
                <a:lnTo>
                  <a:pt x="14723" y="35020"/>
                </a:lnTo>
                <a:lnTo>
                  <a:pt x="14703" y="35059"/>
                </a:lnTo>
                <a:lnTo>
                  <a:pt x="14703" y="35079"/>
                </a:lnTo>
                <a:lnTo>
                  <a:pt x="14723" y="35159"/>
                </a:lnTo>
                <a:lnTo>
                  <a:pt x="14743" y="35178"/>
                </a:lnTo>
                <a:lnTo>
                  <a:pt x="14822" y="35178"/>
                </a:lnTo>
                <a:lnTo>
                  <a:pt x="14842" y="35139"/>
                </a:lnTo>
                <a:lnTo>
                  <a:pt x="14862" y="35079"/>
                </a:lnTo>
                <a:lnTo>
                  <a:pt x="14862" y="35059"/>
                </a:lnTo>
                <a:lnTo>
                  <a:pt x="14842" y="35020"/>
                </a:lnTo>
                <a:lnTo>
                  <a:pt x="14822" y="35000"/>
                </a:lnTo>
                <a:close/>
                <a:moveTo>
                  <a:pt x="44961" y="33809"/>
                </a:moveTo>
                <a:lnTo>
                  <a:pt x="44861" y="33829"/>
                </a:lnTo>
                <a:lnTo>
                  <a:pt x="44742" y="33869"/>
                </a:lnTo>
                <a:lnTo>
                  <a:pt x="44643" y="33929"/>
                </a:lnTo>
                <a:lnTo>
                  <a:pt x="44564" y="33988"/>
                </a:lnTo>
                <a:lnTo>
                  <a:pt x="44484" y="34067"/>
                </a:lnTo>
                <a:lnTo>
                  <a:pt x="44405" y="34147"/>
                </a:lnTo>
                <a:lnTo>
                  <a:pt x="44346" y="34246"/>
                </a:lnTo>
                <a:lnTo>
                  <a:pt x="44306" y="34365"/>
                </a:lnTo>
                <a:lnTo>
                  <a:pt x="44286" y="34464"/>
                </a:lnTo>
                <a:lnTo>
                  <a:pt x="44286" y="34583"/>
                </a:lnTo>
                <a:lnTo>
                  <a:pt x="44306" y="34702"/>
                </a:lnTo>
                <a:lnTo>
                  <a:pt x="44346" y="34821"/>
                </a:lnTo>
                <a:lnTo>
                  <a:pt x="44405" y="34940"/>
                </a:lnTo>
                <a:lnTo>
                  <a:pt x="44484" y="35040"/>
                </a:lnTo>
                <a:lnTo>
                  <a:pt x="44584" y="35119"/>
                </a:lnTo>
                <a:lnTo>
                  <a:pt x="44683" y="35178"/>
                </a:lnTo>
                <a:lnTo>
                  <a:pt x="44802" y="35238"/>
                </a:lnTo>
                <a:lnTo>
                  <a:pt x="44921" y="35258"/>
                </a:lnTo>
                <a:lnTo>
                  <a:pt x="45179" y="35278"/>
                </a:lnTo>
                <a:lnTo>
                  <a:pt x="45298" y="35238"/>
                </a:lnTo>
                <a:lnTo>
                  <a:pt x="45397" y="35178"/>
                </a:lnTo>
                <a:lnTo>
                  <a:pt x="45477" y="35119"/>
                </a:lnTo>
                <a:lnTo>
                  <a:pt x="45556" y="35040"/>
                </a:lnTo>
                <a:lnTo>
                  <a:pt x="45635" y="34960"/>
                </a:lnTo>
                <a:lnTo>
                  <a:pt x="45695" y="34861"/>
                </a:lnTo>
                <a:lnTo>
                  <a:pt x="45734" y="34762"/>
                </a:lnTo>
                <a:lnTo>
                  <a:pt x="45754" y="34663"/>
                </a:lnTo>
                <a:lnTo>
                  <a:pt x="45774" y="34563"/>
                </a:lnTo>
                <a:lnTo>
                  <a:pt x="45774" y="34444"/>
                </a:lnTo>
                <a:lnTo>
                  <a:pt x="45754" y="34345"/>
                </a:lnTo>
                <a:lnTo>
                  <a:pt x="45734" y="34246"/>
                </a:lnTo>
                <a:lnTo>
                  <a:pt x="45675" y="34147"/>
                </a:lnTo>
                <a:lnTo>
                  <a:pt x="45615" y="34067"/>
                </a:lnTo>
                <a:lnTo>
                  <a:pt x="45516" y="33988"/>
                </a:lnTo>
                <a:lnTo>
                  <a:pt x="45417" y="33909"/>
                </a:lnTo>
                <a:lnTo>
                  <a:pt x="45318" y="33849"/>
                </a:lnTo>
                <a:lnTo>
                  <a:pt x="45199" y="33809"/>
                </a:lnTo>
                <a:close/>
                <a:moveTo>
                  <a:pt x="19723" y="34901"/>
                </a:moveTo>
                <a:lnTo>
                  <a:pt x="19644" y="34921"/>
                </a:lnTo>
                <a:lnTo>
                  <a:pt x="19584" y="34960"/>
                </a:lnTo>
                <a:lnTo>
                  <a:pt x="19544" y="35020"/>
                </a:lnTo>
                <a:lnTo>
                  <a:pt x="19505" y="35099"/>
                </a:lnTo>
                <a:lnTo>
                  <a:pt x="19524" y="35178"/>
                </a:lnTo>
                <a:lnTo>
                  <a:pt x="19564" y="35258"/>
                </a:lnTo>
                <a:lnTo>
                  <a:pt x="19644" y="35298"/>
                </a:lnTo>
                <a:lnTo>
                  <a:pt x="19723" y="35298"/>
                </a:lnTo>
                <a:lnTo>
                  <a:pt x="19802" y="35278"/>
                </a:lnTo>
                <a:lnTo>
                  <a:pt x="19862" y="35238"/>
                </a:lnTo>
                <a:lnTo>
                  <a:pt x="19901" y="35178"/>
                </a:lnTo>
                <a:lnTo>
                  <a:pt x="19921" y="35119"/>
                </a:lnTo>
                <a:lnTo>
                  <a:pt x="19921" y="35040"/>
                </a:lnTo>
                <a:lnTo>
                  <a:pt x="19862" y="34960"/>
                </a:lnTo>
                <a:lnTo>
                  <a:pt x="19782" y="34901"/>
                </a:lnTo>
                <a:close/>
                <a:moveTo>
                  <a:pt x="42719" y="33968"/>
                </a:moveTo>
                <a:lnTo>
                  <a:pt x="42600" y="33988"/>
                </a:lnTo>
                <a:lnTo>
                  <a:pt x="42481" y="34008"/>
                </a:lnTo>
                <a:lnTo>
                  <a:pt x="42381" y="34067"/>
                </a:lnTo>
                <a:lnTo>
                  <a:pt x="42282" y="34127"/>
                </a:lnTo>
                <a:lnTo>
                  <a:pt x="42203" y="34206"/>
                </a:lnTo>
                <a:lnTo>
                  <a:pt x="42143" y="34305"/>
                </a:lnTo>
                <a:lnTo>
                  <a:pt x="42084" y="34405"/>
                </a:lnTo>
                <a:lnTo>
                  <a:pt x="42044" y="34524"/>
                </a:lnTo>
                <a:lnTo>
                  <a:pt x="42044" y="34643"/>
                </a:lnTo>
                <a:lnTo>
                  <a:pt x="42044" y="34742"/>
                </a:lnTo>
                <a:lnTo>
                  <a:pt x="42064" y="34841"/>
                </a:lnTo>
                <a:lnTo>
                  <a:pt x="42104" y="34940"/>
                </a:lnTo>
                <a:lnTo>
                  <a:pt x="42163" y="35040"/>
                </a:lnTo>
                <a:lnTo>
                  <a:pt x="42223" y="35119"/>
                </a:lnTo>
                <a:lnTo>
                  <a:pt x="42282" y="35178"/>
                </a:lnTo>
                <a:lnTo>
                  <a:pt x="42361" y="35238"/>
                </a:lnTo>
                <a:lnTo>
                  <a:pt x="42461" y="35278"/>
                </a:lnTo>
                <a:lnTo>
                  <a:pt x="42540" y="35317"/>
                </a:lnTo>
                <a:lnTo>
                  <a:pt x="42639" y="35337"/>
                </a:lnTo>
                <a:lnTo>
                  <a:pt x="42738" y="35357"/>
                </a:lnTo>
                <a:lnTo>
                  <a:pt x="42857" y="35337"/>
                </a:lnTo>
                <a:lnTo>
                  <a:pt x="42957" y="35317"/>
                </a:lnTo>
                <a:lnTo>
                  <a:pt x="43056" y="35278"/>
                </a:lnTo>
                <a:lnTo>
                  <a:pt x="43155" y="35218"/>
                </a:lnTo>
                <a:lnTo>
                  <a:pt x="43234" y="35139"/>
                </a:lnTo>
                <a:lnTo>
                  <a:pt x="43314" y="35040"/>
                </a:lnTo>
                <a:lnTo>
                  <a:pt x="43354" y="34960"/>
                </a:lnTo>
                <a:lnTo>
                  <a:pt x="43393" y="34861"/>
                </a:lnTo>
                <a:lnTo>
                  <a:pt x="43413" y="34742"/>
                </a:lnTo>
                <a:lnTo>
                  <a:pt x="43413" y="34643"/>
                </a:lnTo>
                <a:lnTo>
                  <a:pt x="43393" y="34544"/>
                </a:lnTo>
                <a:lnTo>
                  <a:pt x="43373" y="34444"/>
                </a:lnTo>
                <a:lnTo>
                  <a:pt x="43334" y="34345"/>
                </a:lnTo>
                <a:lnTo>
                  <a:pt x="43274" y="34266"/>
                </a:lnTo>
                <a:lnTo>
                  <a:pt x="43215" y="34167"/>
                </a:lnTo>
                <a:lnTo>
                  <a:pt x="43135" y="34107"/>
                </a:lnTo>
                <a:lnTo>
                  <a:pt x="43036" y="34048"/>
                </a:lnTo>
                <a:lnTo>
                  <a:pt x="42937" y="34008"/>
                </a:lnTo>
                <a:lnTo>
                  <a:pt x="42838" y="33968"/>
                </a:lnTo>
                <a:close/>
                <a:moveTo>
                  <a:pt x="29306" y="34702"/>
                </a:moveTo>
                <a:lnTo>
                  <a:pt x="29227" y="34722"/>
                </a:lnTo>
                <a:lnTo>
                  <a:pt x="29167" y="34762"/>
                </a:lnTo>
                <a:lnTo>
                  <a:pt x="29108" y="34821"/>
                </a:lnTo>
                <a:lnTo>
                  <a:pt x="29068" y="34881"/>
                </a:lnTo>
                <a:lnTo>
                  <a:pt x="29028" y="34940"/>
                </a:lnTo>
                <a:lnTo>
                  <a:pt x="29008" y="35020"/>
                </a:lnTo>
                <a:lnTo>
                  <a:pt x="29008" y="35079"/>
                </a:lnTo>
                <a:lnTo>
                  <a:pt x="29008" y="35159"/>
                </a:lnTo>
                <a:lnTo>
                  <a:pt x="29028" y="35218"/>
                </a:lnTo>
                <a:lnTo>
                  <a:pt x="29068" y="35298"/>
                </a:lnTo>
                <a:lnTo>
                  <a:pt x="29108" y="35357"/>
                </a:lnTo>
                <a:lnTo>
                  <a:pt x="29167" y="35417"/>
                </a:lnTo>
                <a:lnTo>
                  <a:pt x="29247" y="35456"/>
                </a:lnTo>
                <a:lnTo>
                  <a:pt x="29306" y="35476"/>
                </a:lnTo>
                <a:lnTo>
                  <a:pt x="29385" y="35476"/>
                </a:lnTo>
                <a:lnTo>
                  <a:pt x="29465" y="35456"/>
                </a:lnTo>
                <a:lnTo>
                  <a:pt x="29604" y="35397"/>
                </a:lnTo>
                <a:lnTo>
                  <a:pt x="29643" y="35357"/>
                </a:lnTo>
                <a:lnTo>
                  <a:pt x="29703" y="35298"/>
                </a:lnTo>
                <a:lnTo>
                  <a:pt x="29743" y="35238"/>
                </a:lnTo>
                <a:lnTo>
                  <a:pt x="29762" y="35159"/>
                </a:lnTo>
                <a:lnTo>
                  <a:pt x="29762" y="35099"/>
                </a:lnTo>
                <a:lnTo>
                  <a:pt x="29762" y="35020"/>
                </a:lnTo>
                <a:lnTo>
                  <a:pt x="29743" y="34940"/>
                </a:lnTo>
                <a:lnTo>
                  <a:pt x="29703" y="34881"/>
                </a:lnTo>
                <a:lnTo>
                  <a:pt x="29663" y="34821"/>
                </a:lnTo>
                <a:lnTo>
                  <a:pt x="29604" y="34762"/>
                </a:lnTo>
                <a:lnTo>
                  <a:pt x="29524" y="34722"/>
                </a:lnTo>
                <a:lnTo>
                  <a:pt x="29465" y="34702"/>
                </a:lnTo>
                <a:close/>
                <a:moveTo>
                  <a:pt x="23473" y="35000"/>
                </a:moveTo>
                <a:lnTo>
                  <a:pt x="23413" y="35020"/>
                </a:lnTo>
                <a:lnTo>
                  <a:pt x="23354" y="35059"/>
                </a:lnTo>
                <a:lnTo>
                  <a:pt x="23314" y="35079"/>
                </a:lnTo>
                <a:lnTo>
                  <a:pt x="23255" y="35178"/>
                </a:lnTo>
                <a:lnTo>
                  <a:pt x="23235" y="35278"/>
                </a:lnTo>
                <a:lnTo>
                  <a:pt x="23255" y="35377"/>
                </a:lnTo>
                <a:lnTo>
                  <a:pt x="23314" y="35456"/>
                </a:lnTo>
                <a:lnTo>
                  <a:pt x="23393" y="35536"/>
                </a:lnTo>
                <a:lnTo>
                  <a:pt x="23493" y="35555"/>
                </a:lnTo>
                <a:lnTo>
                  <a:pt x="23612" y="35555"/>
                </a:lnTo>
                <a:lnTo>
                  <a:pt x="23691" y="35476"/>
                </a:lnTo>
                <a:lnTo>
                  <a:pt x="23751" y="35397"/>
                </a:lnTo>
                <a:lnTo>
                  <a:pt x="23790" y="35298"/>
                </a:lnTo>
                <a:lnTo>
                  <a:pt x="23790" y="35238"/>
                </a:lnTo>
                <a:lnTo>
                  <a:pt x="23770" y="35178"/>
                </a:lnTo>
                <a:lnTo>
                  <a:pt x="23711" y="35099"/>
                </a:lnTo>
                <a:lnTo>
                  <a:pt x="23632" y="35040"/>
                </a:lnTo>
                <a:lnTo>
                  <a:pt x="23513" y="35000"/>
                </a:lnTo>
                <a:close/>
                <a:moveTo>
                  <a:pt x="21588" y="35139"/>
                </a:moveTo>
                <a:lnTo>
                  <a:pt x="21489" y="35159"/>
                </a:lnTo>
                <a:lnTo>
                  <a:pt x="21409" y="35218"/>
                </a:lnTo>
                <a:lnTo>
                  <a:pt x="21370" y="35298"/>
                </a:lnTo>
                <a:lnTo>
                  <a:pt x="21370" y="35377"/>
                </a:lnTo>
                <a:lnTo>
                  <a:pt x="21370" y="35456"/>
                </a:lnTo>
                <a:lnTo>
                  <a:pt x="21429" y="35536"/>
                </a:lnTo>
                <a:lnTo>
                  <a:pt x="21509" y="35595"/>
                </a:lnTo>
                <a:lnTo>
                  <a:pt x="21608" y="35615"/>
                </a:lnTo>
                <a:lnTo>
                  <a:pt x="21707" y="35595"/>
                </a:lnTo>
                <a:lnTo>
                  <a:pt x="21786" y="35536"/>
                </a:lnTo>
                <a:lnTo>
                  <a:pt x="21826" y="35456"/>
                </a:lnTo>
                <a:lnTo>
                  <a:pt x="21846" y="35357"/>
                </a:lnTo>
                <a:lnTo>
                  <a:pt x="21826" y="35258"/>
                </a:lnTo>
                <a:lnTo>
                  <a:pt x="21767" y="35178"/>
                </a:lnTo>
                <a:lnTo>
                  <a:pt x="21687" y="35139"/>
                </a:lnTo>
                <a:close/>
                <a:moveTo>
                  <a:pt x="37699" y="34623"/>
                </a:moveTo>
                <a:lnTo>
                  <a:pt x="37520" y="34643"/>
                </a:lnTo>
                <a:lnTo>
                  <a:pt x="37381" y="34722"/>
                </a:lnTo>
                <a:lnTo>
                  <a:pt x="37302" y="34762"/>
                </a:lnTo>
                <a:lnTo>
                  <a:pt x="37262" y="34821"/>
                </a:lnTo>
                <a:lnTo>
                  <a:pt x="37203" y="34901"/>
                </a:lnTo>
                <a:lnTo>
                  <a:pt x="37163" y="34980"/>
                </a:lnTo>
                <a:lnTo>
                  <a:pt x="37143" y="35059"/>
                </a:lnTo>
                <a:lnTo>
                  <a:pt x="37123" y="35139"/>
                </a:lnTo>
                <a:lnTo>
                  <a:pt x="37123" y="35238"/>
                </a:lnTo>
                <a:lnTo>
                  <a:pt x="37143" y="35337"/>
                </a:lnTo>
                <a:lnTo>
                  <a:pt x="37183" y="35417"/>
                </a:lnTo>
                <a:lnTo>
                  <a:pt x="37223" y="35496"/>
                </a:lnTo>
                <a:lnTo>
                  <a:pt x="37282" y="35575"/>
                </a:lnTo>
                <a:lnTo>
                  <a:pt x="37342" y="35635"/>
                </a:lnTo>
                <a:lnTo>
                  <a:pt x="37421" y="35674"/>
                </a:lnTo>
                <a:lnTo>
                  <a:pt x="37500" y="35714"/>
                </a:lnTo>
                <a:lnTo>
                  <a:pt x="37580" y="35734"/>
                </a:lnTo>
                <a:lnTo>
                  <a:pt x="37679" y="35754"/>
                </a:lnTo>
                <a:lnTo>
                  <a:pt x="37758" y="35754"/>
                </a:lnTo>
                <a:lnTo>
                  <a:pt x="37838" y="35734"/>
                </a:lnTo>
                <a:lnTo>
                  <a:pt x="37937" y="35714"/>
                </a:lnTo>
                <a:lnTo>
                  <a:pt x="38016" y="35674"/>
                </a:lnTo>
                <a:lnTo>
                  <a:pt x="38076" y="35635"/>
                </a:lnTo>
                <a:lnTo>
                  <a:pt x="38155" y="35575"/>
                </a:lnTo>
                <a:lnTo>
                  <a:pt x="38215" y="35496"/>
                </a:lnTo>
                <a:lnTo>
                  <a:pt x="38254" y="35397"/>
                </a:lnTo>
                <a:lnTo>
                  <a:pt x="38274" y="35317"/>
                </a:lnTo>
                <a:lnTo>
                  <a:pt x="38294" y="35218"/>
                </a:lnTo>
                <a:lnTo>
                  <a:pt x="38294" y="35119"/>
                </a:lnTo>
                <a:lnTo>
                  <a:pt x="38254" y="35020"/>
                </a:lnTo>
                <a:lnTo>
                  <a:pt x="38235" y="34921"/>
                </a:lnTo>
                <a:lnTo>
                  <a:pt x="38175" y="34841"/>
                </a:lnTo>
                <a:lnTo>
                  <a:pt x="38115" y="34762"/>
                </a:lnTo>
                <a:lnTo>
                  <a:pt x="38036" y="34702"/>
                </a:lnTo>
                <a:lnTo>
                  <a:pt x="37957" y="34663"/>
                </a:lnTo>
                <a:lnTo>
                  <a:pt x="37858" y="34623"/>
                </a:lnTo>
                <a:close/>
                <a:moveTo>
                  <a:pt x="35040" y="34742"/>
                </a:moveTo>
                <a:lnTo>
                  <a:pt x="34941" y="34762"/>
                </a:lnTo>
                <a:lnTo>
                  <a:pt x="34862" y="34821"/>
                </a:lnTo>
                <a:lnTo>
                  <a:pt x="34762" y="34881"/>
                </a:lnTo>
                <a:lnTo>
                  <a:pt x="34703" y="34960"/>
                </a:lnTo>
                <a:lnTo>
                  <a:pt x="34643" y="35040"/>
                </a:lnTo>
                <a:lnTo>
                  <a:pt x="34623" y="35139"/>
                </a:lnTo>
                <a:lnTo>
                  <a:pt x="34623" y="35238"/>
                </a:lnTo>
                <a:lnTo>
                  <a:pt x="34623" y="35337"/>
                </a:lnTo>
                <a:lnTo>
                  <a:pt x="34643" y="35436"/>
                </a:lnTo>
                <a:lnTo>
                  <a:pt x="34683" y="35536"/>
                </a:lnTo>
                <a:lnTo>
                  <a:pt x="34842" y="35674"/>
                </a:lnTo>
                <a:lnTo>
                  <a:pt x="34921" y="35714"/>
                </a:lnTo>
                <a:lnTo>
                  <a:pt x="35020" y="35754"/>
                </a:lnTo>
                <a:lnTo>
                  <a:pt x="35120" y="35774"/>
                </a:lnTo>
                <a:lnTo>
                  <a:pt x="35199" y="35754"/>
                </a:lnTo>
                <a:lnTo>
                  <a:pt x="35298" y="35734"/>
                </a:lnTo>
                <a:lnTo>
                  <a:pt x="35397" y="35674"/>
                </a:lnTo>
                <a:lnTo>
                  <a:pt x="35477" y="35615"/>
                </a:lnTo>
                <a:lnTo>
                  <a:pt x="35536" y="35536"/>
                </a:lnTo>
                <a:lnTo>
                  <a:pt x="35596" y="35436"/>
                </a:lnTo>
                <a:lnTo>
                  <a:pt x="35616" y="35357"/>
                </a:lnTo>
                <a:lnTo>
                  <a:pt x="35635" y="35258"/>
                </a:lnTo>
                <a:lnTo>
                  <a:pt x="35635" y="35159"/>
                </a:lnTo>
                <a:lnTo>
                  <a:pt x="35616" y="35059"/>
                </a:lnTo>
                <a:lnTo>
                  <a:pt x="35556" y="34960"/>
                </a:lnTo>
                <a:lnTo>
                  <a:pt x="35496" y="34881"/>
                </a:lnTo>
                <a:lnTo>
                  <a:pt x="35417" y="34821"/>
                </a:lnTo>
                <a:lnTo>
                  <a:pt x="35318" y="34762"/>
                </a:lnTo>
                <a:lnTo>
                  <a:pt x="35239" y="34742"/>
                </a:lnTo>
                <a:close/>
                <a:moveTo>
                  <a:pt x="46965" y="34325"/>
                </a:moveTo>
                <a:lnTo>
                  <a:pt x="46846" y="34345"/>
                </a:lnTo>
                <a:lnTo>
                  <a:pt x="46726" y="34385"/>
                </a:lnTo>
                <a:lnTo>
                  <a:pt x="46607" y="34444"/>
                </a:lnTo>
                <a:lnTo>
                  <a:pt x="46488" y="34544"/>
                </a:lnTo>
                <a:lnTo>
                  <a:pt x="46389" y="34643"/>
                </a:lnTo>
                <a:lnTo>
                  <a:pt x="46330" y="34742"/>
                </a:lnTo>
                <a:lnTo>
                  <a:pt x="46270" y="34881"/>
                </a:lnTo>
                <a:lnTo>
                  <a:pt x="46250" y="35000"/>
                </a:lnTo>
                <a:lnTo>
                  <a:pt x="46250" y="35139"/>
                </a:lnTo>
                <a:lnTo>
                  <a:pt x="46270" y="35278"/>
                </a:lnTo>
                <a:lnTo>
                  <a:pt x="46290" y="35417"/>
                </a:lnTo>
                <a:lnTo>
                  <a:pt x="46350" y="35516"/>
                </a:lnTo>
                <a:lnTo>
                  <a:pt x="46429" y="35615"/>
                </a:lnTo>
                <a:lnTo>
                  <a:pt x="46508" y="35694"/>
                </a:lnTo>
                <a:lnTo>
                  <a:pt x="46607" y="35774"/>
                </a:lnTo>
                <a:lnTo>
                  <a:pt x="46707" y="35833"/>
                </a:lnTo>
                <a:lnTo>
                  <a:pt x="46826" y="35873"/>
                </a:lnTo>
                <a:lnTo>
                  <a:pt x="46945" y="35913"/>
                </a:lnTo>
                <a:lnTo>
                  <a:pt x="47064" y="35913"/>
                </a:lnTo>
                <a:lnTo>
                  <a:pt x="47183" y="35893"/>
                </a:lnTo>
                <a:lnTo>
                  <a:pt x="47302" y="35853"/>
                </a:lnTo>
                <a:lnTo>
                  <a:pt x="47421" y="35813"/>
                </a:lnTo>
                <a:lnTo>
                  <a:pt x="47520" y="35754"/>
                </a:lnTo>
                <a:lnTo>
                  <a:pt x="47619" y="35674"/>
                </a:lnTo>
                <a:lnTo>
                  <a:pt x="47699" y="35575"/>
                </a:lnTo>
                <a:lnTo>
                  <a:pt x="47758" y="35476"/>
                </a:lnTo>
                <a:lnTo>
                  <a:pt x="47818" y="35357"/>
                </a:lnTo>
                <a:lnTo>
                  <a:pt x="47838" y="35218"/>
                </a:lnTo>
                <a:lnTo>
                  <a:pt x="47857" y="35099"/>
                </a:lnTo>
                <a:lnTo>
                  <a:pt x="47838" y="34980"/>
                </a:lnTo>
                <a:lnTo>
                  <a:pt x="47798" y="34861"/>
                </a:lnTo>
                <a:lnTo>
                  <a:pt x="47758" y="34742"/>
                </a:lnTo>
                <a:lnTo>
                  <a:pt x="47699" y="34643"/>
                </a:lnTo>
                <a:lnTo>
                  <a:pt x="47619" y="34563"/>
                </a:lnTo>
                <a:lnTo>
                  <a:pt x="47520" y="34484"/>
                </a:lnTo>
                <a:lnTo>
                  <a:pt x="47421" y="34425"/>
                </a:lnTo>
                <a:lnTo>
                  <a:pt x="47322" y="34365"/>
                </a:lnTo>
                <a:lnTo>
                  <a:pt x="47203" y="34345"/>
                </a:lnTo>
                <a:lnTo>
                  <a:pt x="47084" y="34325"/>
                </a:lnTo>
                <a:close/>
                <a:moveTo>
                  <a:pt x="16370" y="35952"/>
                </a:moveTo>
                <a:lnTo>
                  <a:pt x="16330" y="35992"/>
                </a:lnTo>
                <a:lnTo>
                  <a:pt x="16290" y="36051"/>
                </a:lnTo>
                <a:lnTo>
                  <a:pt x="16271" y="36111"/>
                </a:lnTo>
                <a:lnTo>
                  <a:pt x="16290" y="36151"/>
                </a:lnTo>
                <a:lnTo>
                  <a:pt x="16330" y="36210"/>
                </a:lnTo>
                <a:lnTo>
                  <a:pt x="16390" y="36250"/>
                </a:lnTo>
                <a:lnTo>
                  <a:pt x="16429" y="36270"/>
                </a:lnTo>
                <a:lnTo>
                  <a:pt x="16489" y="36250"/>
                </a:lnTo>
                <a:lnTo>
                  <a:pt x="16548" y="36230"/>
                </a:lnTo>
                <a:lnTo>
                  <a:pt x="16568" y="36171"/>
                </a:lnTo>
                <a:lnTo>
                  <a:pt x="16588" y="36111"/>
                </a:lnTo>
                <a:lnTo>
                  <a:pt x="16588" y="36051"/>
                </a:lnTo>
                <a:lnTo>
                  <a:pt x="16548" y="35992"/>
                </a:lnTo>
                <a:lnTo>
                  <a:pt x="16489" y="35952"/>
                </a:lnTo>
                <a:close/>
                <a:moveTo>
                  <a:pt x="31608" y="35496"/>
                </a:moveTo>
                <a:lnTo>
                  <a:pt x="31508" y="35516"/>
                </a:lnTo>
                <a:lnTo>
                  <a:pt x="31429" y="35536"/>
                </a:lnTo>
                <a:lnTo>
                  <a:pt x="31350" y="35575"/>
                </a:lnTo>
                <a:lnTo>
                  <a:pt x="31270" y="35635"/>
                </a:lnTo>
                <a:lnTo>
                  <a:pt x="31231" y="35714"/>
                </a:lnTo>
                <a:lnTo>
                  <a:pt x="31191" y="35794"/>
                </a:lnTo>
                <a:lnTo>
                  <a:pt x="31171" y="35873"/>
                </a:lnTo>
                <a:lnTo>
                  <a:pt x="31171" y="35952"/>
                </a:lnTo>
                <a:lnTo>
                  <a:pt x="31171" y="36051"/>
                </a:lnTo>
                <a:lnTo>
                  <a:pt x="31191" y="36131"/>
                </a:lnTo>
                <a:lnTo>
                  <a:pt x="31231" y="36210"/>
                </a:lnTo>
                <a:lnTo>
                  <a:pt x="31370" y="36329"/>
                </a:lnTo>
                <a:lnTo>
                  <a:pt x="31449" y="36369"/>
                </a:lnTo>
                <a:lnTo>
                  <a:pt x="31528" y="36389"/>
                </a:lnTo>
                <a:lnTo>
                  <a:pt x="31608" y="36409"/>
                </a:lnTo>
                <a:lnTo>
                  <a:pt x="31687" y="36409"/>
                </a:lnTo>
                <a:lnTo>
                  <a:pt x="31786" y="36369"/>
                </a:lnTo>
                <a:lnTo>
                  <a:pt x="31866" y="36329"/>
                </a:lnTo>
                <a:lnTo>
                  <a:pt x="31945" y="36270"/>
                </a:lnTo>
                <a:lnTo>
                  <a:pt x="31985" y="36190"/>
                </a:lnTo>
                <a:lnTo>
                  <a:pt x="32024" y="36131"/>
                </a:lnTo>
                <a:lnTo>
                  <a:pt x="32044" y="36032"/>
                </a:lnTo>
                <a:lnTo>
                  <a:pt x="32044" y="35952"/>
                </a:lnTo>
                <a:lnTo>
                  <a:pt x="32044" y="35873"/>
                </a:lnTo>
                <a:lnTo>
                  <a:pt x="32024" y="35774"/>
                </a:lnTo>
                <a:lnTo>
                  <a:pt x="31985" y="35694"/>
                </a:lnTo>
                <a:lnTo>
                  <a:pt x="31925" y="35635"/>
                </a:lnTo>
                <a:lnTo>
                  <a:pt x="31846" y="35575"/>
                </a:lnTo>
                <a:lnTo>
                  <a:pt x="31766" y="35536"/>
                </a:lnTo>
                <a:lnTo>
                  <a:pt x="31687" y="35516"/>
                </a:lnTo>
                <a:lnTo>
                  <a:pt x="31608" y="35496"/>
                </a:lnTo>
                <a:close/>
                <a:moveTo>
                  <a:pt x="39683" y="35178"/>
                </a:moveTo>
                <a:lnTo>
                  <a:pt x="39584" y="35198"/>
                </a:lnTo>
                <a:lnTo>
                  <a:pt x="39485" y="35238"/>
                </a:lnTo>
                <a:lnTo>
                  <a:pt x="39405" y="35278"/>
                </a:lnTo>
                <a:lnTo>
                  <a:pt x="39346" y="35337"/>
                </a:lnTo>
                <a:lnTo>
                  <a:pt x="39266" y="35417"/>
                </a:lnTo>
                <a:lnTo>
                  <a:pt x="39227" y="35496"/>
                </a:lnTo>
                <a:lnTo>
                  <a:pt x="39187" y="35575"/>
                </a:lnTo>
                <a:lnTo>
                  <a:pt x="39147" y="35655"/>
                </a:lnTo>
                <a:lnTo>
                  <a:pt x="39127" y="35754"/>
                </a:lnTo>
                <a:lnTo>
                  <a:pt x="39127" y="35853"/>
                </a:lnTo>
                <a:lnTo>
                  <a:pt x="39127" y="35952"/>
                </a:lnTo>
                <a:lnTo>
                  <a:pt x="39167" y="36032"/>
                </a:lnTo>
                <a:lnTo>
                  <a:pt x="39207" y="36131"/>
                </a:lnTo>
                <a:lnTo>
                  <a:pt x="39266" y="36210"/>
                </a:lnTo>
                <a:lnTo>
                  <a:pt x="39346" y="36290"/>
                </a:lnTo>
                <a:lnTo>
                  <a:pt x="39425" y="36349"/>
                </a:lnTo>
                <a:lnTo>
                  <a:pt x="39504" y="36409"/>
                </a:lnTo>
                <a:lnTo>
                  <a:pt x="39604" y="36428"/>
                </a:lnTo>
                <a:lnTo>
                  <a:pt x="39683" y="36448"/>
                </a:lnTo>
                <a:lnTo>
                  <a:pt x="39782" y="36448"/>
                </a:lnTo>
                <a:lnTo>
                  <a:pt x="39881" y="36428"/>
                </a:lnTo>
                <a:lnTo>
                  <a:pt x="39961" y="36409"/>
                </a:lnTo>
                <a:lnTo>
                  <a:pt x="40060" y="36369"/>
                </a:lnTo>
                <a:lnTo>
                  <a:pt x="40139" y="36329"/>
                </a:lnTo>
                <a:lnTo>
                  <a:pt x="40219" y="36270"/>
                </a:lnTo>
                <a:lnTo>
                  <a:pt x="40278" y="36190"/>
                </a:lnTo>
                <a:lnTo>
                  <a:pt x="40318" y="36111"/>
                </a:lnTo>
                <a:lnTo>
                  <a:pt x="40358" y="36032"/>
                </a:lnTo>
                <a:lnTo>
                  <a:pt x="40397" y="35932"/>
                </a:lnTo>
                <a:lnTo>
                  <a:pt x="40397" y="35813"/>
                </a:lnTo>
                <a:lnTo>
                  <a:pt x="40397" y="35694"/>
                </a:lnTo>
                <a:lnTo>
                  <a:pt x="40358" y="35595"/>
                </a:lnTo>
                <a:lnTo>
                  <a:pt x="40318" y="35496"/>
                </a:lnTo>
                <a:lnTo>
                  <a:pt x="40258" y="35417"/>
                </a:lnTo>
                <a:lnTo>
                  <a:pt x="40179" y="35337"/>
                </a:lnTo>
                <a:lnTo>
                  <a:pt x="40100" y="35278"/>
                </a:lnTo>
                <a:lnTo>
                  <a:pt x="40000" y="35218"/>
                </a:lnTo>
                <a:lnTo>
                  <a:pt x="39881" y="35178"/>
                </a:lnTo>
                <a:close/>
                <a:moveTo>
                  <a:pt x="27639" y="35734"/>
                </a:moveTo>
                <a:lnTo>
                  <a:pt x="27560" y="35774"/>
                </a:lnTo>
                <a:lnTo>
                  <a:pt x="27501" y="35794"/>
                </a:lnTo>
                <a:lnTo>
                  <a:pt x="27441" y="35853"/>
                </a:lnTo>
                <a:lnTo>
                  <a:pt x="27401" y="35913"/>
                </a:lnTo>
                <a:lnTo>
                  <a:pt x="27362" y="35972"/>
                </a:lnTo>
                <a:lnTo>
                  <a:pt x="27342" y="36032"/>
                </a:lnTo>
                <a:lnTo>
                  <a:pt x="27342" y="36111"/>
                </a:lnTo>
                <a:lnTo>
                  <a:pt x="27342" y="36190"/>
                </a:lnTo>
                <a:lnTo>
                  <a:pt x="27382" y="36250"/>
                </a:lnTo>
                <a:lnTo>
                  <a:pt x="27401" y="36329"/>
                </a:lnTo>
                <a:lnTo>
                  <a:pt x="27461" y="36389"/>
                </a:lnTo>
                <a:lnTo>
                  <a:pt x="27520" y="36428"/>
                </a:lnTo>
                <a:lnTo>
                  <a:pt x="27580" y="36448"/>
                </a:lnTo>
                <a:lnTo>
                  <a:pt x="27659" y="36468"/>
                </a:lnTo>
                <a:lnTo>
                  <a:pt x="27818" y="36468"/>
                </a:lnTo>
                <a:lnTo>
                  <a:pt x="27878" y="36428"/>
                </a:lnTo>
                <a:lnTo>
                  <a:pt x="27937" y="36389"/>
                </a:lnTo>
                <a:lnTo>
                  <a:pt x="27997" y="36349"/>
                </a:lnTo>
                <a:lnTo>
                  <a:pt x="28076" y="36230"/>
                </a:lnTo>
                <a:lnTo>
                  <a:pt x="28096" y="36151"/>
                </a:lnTo>
                <a:lnTo>
                  <a:pt x="28096" y="36091"/>
                </a:lnTo>
                <a:lnTo>
                  <a:pt x="28096" y="36012"/>
                </a:lnTo>
                <a:lnTo>
                  <a:pt x="28076" y="35952"/>
                </a:lnTo>
                <a:lnTo>
                  <a:pt x="28036" y="35893"/>
                </a:lnTo>
                <a:lnTo>
                  <a:pt x="27997" y="35833"/>
                </a:lnTo>
                <a:lnTo>
                  <a:pt x="27937" y="35794"/>
                </a:lnTo>
                <a:lnTo>
                  <a:pt x="27858" y="35754"/>
                </a:lnTo>
                <a:lnTo>
                  <a:pt x="27778" y="35734"/>
                </a:lnTo>
                <a:close/>
                <a:moveTo>
                  <a:pt x="49048" y="34802"/>
                </a:moveTo>
                <a:lnTo>
                  <a:pt x="48909" y="34821"/>
                </a:lnTo>
                <a:lnTo>
                  <a:pt x="48790" y="34861"/>
                </a:lnTo>
                <a:lnTo>
                  <a:pt x="48671" y="34901"/>
                </a:lnTo>
                <a:lnTo>
                  <a:pt x="48552" y="34980"/>
                </a:lnTo>
                <a:lnTo>
                  <a:pt x="48453" y="35059"/>
                </a:lnTo>
                <a:lnTo>
                  <a:pt x="48373" y="35159"/>
                </a:lnTo>
                <a:lnTo>
                  <a:pt x="48314" y="35258"/>
                </a:lnTo>
                <a:lnTo>
                  <a:pt x="48254" y="35377"/>
                </a:lnTo>
                <a:lnTo>
                  <a:pt x="48215" y="35496"/>
                </a:lnTo>
                <a:lnTo>
                  <a:pt x="48195" y="35615"/>
                </a:lnTo>
                <a:lnTo>
                  <a:pt x="48195" y="35754"/>
                </a:lnTo>
                <a:lnTo>
                  <a:pt x="48215" y="35893"/>
                </a:lnTo>
                <a:lnTo>
                  <a:pt x="48254" y="36012"/>
                </a:lnTo>
                <a:lnTo>
                  <a:pt x="48334" y="36151"/>
                </a:lnTo>
                <a:lnTo>
                  <a:pt x="48433" y="36270"/>
                </a:lnTo>
                <a:lnTo>
                  <a:pt x="48552" y="36369"/>
                </a:lnTo>
                <a:lnTo>
                  <a:pt x="48671" y="36428"/>
                </a:lnTo>
                <a:lnTo>
                  <a:pt x="48810" y="36488"/>
                </a:lnTo>
                <a:lnTo>
                  <a:pt x="48949" y="36508"/>
                </a:lnTo>
                <a:lnTo>
                  <a:pt x="49088" y="36508"/>
                </a:lnTo>
                <a:lnTo>
                  <a:pt x="49246" y="36488"/>
                </a:lnTo>
                <a:lnTo>
                  <a:pt x="49385" y="36468"/>
                </a:lnTo>
                <a:lnTo>
                  <a:pt x="49504" y="36389"/>
                </a:lnTo>
                <a:lnTo>
                  <a:pt x="49603" y="36309"/>
                </a:lnTo>
                <a:lnTo>
                  <a:pt x="49703" y="36230"/>
                </a:lnTo>
                <a:lnTo>
                  <a:pt x="49782" y="36131"/>
                </a:lnTo>
                <a:lnTo>
                  <a:pt x="49842" y="36032"/>
                </a:lnTo>
                <a:lnTo>
                  <a:pt x="49881" y="35913"/>
                </a:lnTo>
                <a:lnTo>
                  <a:pt x="49901" y="35774"/>
                </a:lnTo>
                <a:lnTo>
                  <a:pt x="49921" y="35635"/>
                </a:lnTo>
                <a:lnTo>
                  <a:pt x="49901" y="35516"/>
                </a:lnTo>
                <a:lnTo>
                  <a:pt x="49861" y="35377"/>
                </a:lnTo>
                <a:lnTo>
                  <a:pt x="49822" y="35258"/>
                </a:lnTo>
                <a:lnTo>
                  <a:pt x="49742" y="35159"/>
                </a:lnTo>
                <a:lnTo>
                  <a:pt x="49663" y="35059"/>
                </a:lnTo>
                <a:lnTo>
                  <a:pt x="49564" y="34960"/>
                </a:lnTo>
                <a:lnTo>
                  <a:pt x="49445" y="34901"/>
                </a:lnTo>
                <a:lnTo>
                  <a:pt x="49326" y="34841"/>
                </a:lnTo>
                <a:lnTo>
                  <a:pt x="49187" y="34821"/>
                </a:lnTo>
                <a:lnTo>
                  <a:pt x="49048" y="34802"/>
                </a:lnTo>
                <a:close/>
                <a:moveTo>
                  <a:pt x="13275" y="36488"/>
                </a:moveTo>
                <a:lnTo>
                  <a:pt x="13255" y="36508"/>
                </a:lnTo>
                <a:lnTo>
                  <a:pt x="13235" y="36547"/>
                </a:lnTo>
                <a:lnTo>
                  <a:pt x="13235" y="36587"/>
                </a:lnTo>
                <a:lnTo>
                  <a:pt x="13235" y="36627"/>
                </a:lnTo>
                <a:lnTo>
                  <a:pt x="13255" y="36647"/>
                </a:lnTo>
                <a:lnTo>
                  <a:pt x="13294" y="36667"/>
                </a:lnTo>
                <a:lnTo>
                  <a:pt x="13334" y="36667"/>
                </a:lnTo>
                <a:lnTo>
                  <a:pt x="13374" y="36647"/>
                </a:lnTo>
                <a:lnTo>
                  <a:pt x="13394" y="36627"/>
                </a:lnTo>
                <a:lnTo>
                  <a:pt x="13413" y="36607"/>
                </a:lnTo>
                <a:lnTo>
                  <a:pt x="13413" y="36567"/>
                </a:lnTo>
                <a:lnTo>
                  <a:pt x="13413" y="36528"/>
                </a:lnTo>
                <a:lnTo>
                  <a:pt x="13394" y="36508"/>
                </a:lnTo>
                <a:lnTo>
                  <a:pt x="13354" y="36488"/>
                </a:lnTo>
                <a:close/>
                <a:moveTo>
                  <a:pt x="18235" y="36627"/>
                </a:moveTo>
                <a:lnTo>
                  <a:pt x="18175" y="36647"/>
                </a:lnTo>
                <a:lnTo>
                  <a:pt x="18116" y="36686"/>
                </a:lnTo>
                <a:lnTo>
                  <a:pt x="18056" y="36746"/>
                </a:lnTo>
                <a:lnTo>
                  <a:pt x="18036" y="36825"/>
                </a:lnTo>
                <a:lnTo>
                  <a:pt x="18036" y="36924"/>
                </a:lnTo>
                <a:lnTo>
                  <a:pt x="18076" y="37004"/>
                </a:lnTo>
                <a:lnTo>
                  <a:pt x="18155" y="37044"/>
                </a:lnTo>
                <a:lnTo>
                  <a:pt x="18255" y="37044"/>
                </a:lnTo>
                <a:lnTo>
                  <a:pt x="18334" y="37024"/>
                </a:lnTo>
                <a:lnTo>
                  <a:pt x="18394" y="36984"/>
                </a:lnTo>
                <a:lnTo>
                  <a:pt x="18453" y="36924"/>
                </a:lnTo>
                <a:lnTo>
                  <a:pt x="18473" y="36865"/>
                </a:lnTo>
                <a:lnTo>
                  <a:pt x="18453" y="36786"/>
                </a:lnTo>
                <a:lnTo>
                  <a:pt x="18394" y="36706"/>
                </a:lnTo>
                <a:lnTo>
                  <a:pt x="18314" y="36647"/>
                </a:lnTo>
                <a:lnTo>
                  <a:pt x="18235" y="36627"/>
                </a:lnTo>
                <a:close/>
                <a:moveTo>
                  <a:pt x="44147" y="35555"/>
                </a:moveTo>
                <a:lnTo>
                  <a:pt x="44048" y="35575"/>
                </a:lnTo>
                <a:lnTo>
                  <a:pt x="43949" y="35615"/>
                </a:lnTo>
                <a:lnTo>
                  <a:pt x="43850" y="35674"/>
                </a:lnTo>
                <a:lnTo>
                  <a:pt x="43750" y="35734"/>
                </a:lnTo>
                <a:lnTo>
                  <a:pt x="43671" y="35813"/>
                </a:lnTo>
                <a:lnTo>
                  <a:pt x="43611" y="35893"/>
                </a:lnTo>
                <a:lnTo>
                  <a:pt x="43552" y="35992"/>
                </a:lnTo>
                <a:lnTo>
                  <a:pt x="43512" y="36091"/>
                </a:lnTo>
                <a:lnTo>
                  <a:pt x="43473" y="36210"/>
                </a:lnTo>
                <a:lnTo>
                  <a:pt x="43473" y="36329"/>
                </a:lnTo>
                <a:lnTo>
                  <a:pt x="43473" y="36448"/>
                </a:lnTo>
                <a:lnTo>
                  <a:pt x="43512" y="36587"/>
                </a:lnTo>
                <a:lnTo>
                  <a:pt x="43552" y="36706"/>
                </a:lnTo>
                <a:lnTo>
                  <a:pt x="43651" y="36805"/>
                </a:lnTo>
                <a:lnTo>
                  <a:pt x="43730" y="36885"/>
                </a:lnTo>
                <a:lnTo>
                  <a:pt x="43850" y="36964"/>
                </a:lnTo>
                <a:lnTo>
                  <a:pt x="43969" y="37024"/>
                </a:lnTo>
                <a:lnTo>
                  <a:pt x="44107" y="37044"/>
                </a:lnTo>
                <a:lnTo>
                  <a:pt x="44227" y="37063"/>
                </a:lnTo>
                <a:lnTo>
                  <a:pt x="44346" y="37044"/>
                </a:lnTo>
                <a:lnTo>
                  <a:pt x="44465" y="37024"/>
                </a:lnTo>
                <a:lnTo>
                  <a:pt x="44564" y="36984"/>
                </a:lnTo>
                <a:lnTo>
                  <a:pt x="44663" y="36924"/>
                </a:lnTo>
                <a:lnTo>
                  <a:pt x="44742" y="36845"/>
                </a:lnTo>
                <a:lnTo>
                  <a:pt x="44822" y="36746"/>
                </a:lnTo>
                <a:lnTo>
                  <a:pt x="44881" y="36667"/>
                </a:lnTo>
                <a:lnTo>
                  <a:pt x="44921" y="36567"/>
                </a:lnTo>
                <a:lnTo>
                  <a:pt x="44961" y="36448"/>
                </a:lnTo>
                <a:lnTo>
                  <a:pt x="44980" y="36349"/>
                </a:lnTo>
                <a:lnTo>
                  <a:pt x="44980" y="36230"/>
                </a:lnTo>
                <a:lnTo>
                  <a:pt x="44961" y="36111"/>
                </a:lnTo>
                <a:lnTo>
                  <a:pt x="44921" y="36012"/>
                </a:lnTo>
                <a:lnTo>
                  <a:pt x="44861" y="35913"/>
                </a:lnTo>
                <a:lnTo>
                  <a:pt x="44802" y="35813"/>
                </a:lnTo>
                <a:lnTo>
                  <a:pt x="44703" y="35714"/>
                </a:lnTo>
                <a:lnTo>
                  <a:pt x="44603" y="35655"/>
                </a:lnTo>
                <a:lnTo>
                  <a:pt x="44484" y="35595"/>
                </a:lnTo>
                <a:lnTo>
                  <a:pt x="44385" y="35575"/>
                </a:lnTo>
                <a:lnTo>
                  <a:pt x="44266" y="35555"/>
                </a:lnTo>
                <a:close/>
                <a:moveTo>
                  <a:pt x="41806" y="35714"/>
                </a:moveTo>
                <a:lnTo>
                  <a:pt x="41608" y="35754"/>
                </a:lnTo>
                <a:lnTo>
                  <a:pt x="41508" y="35794"/>
                </a:lnTo>
                <a:lnTo>
                  <a:pt x="41409" y="35853"/>
                </a:lnTo>
                <a:lnTo>
                  <a:pt x="41330" y="35913"/>
                </a:lnTo>
                <a:lnTo>
                  <a:pt x="41250" y="35992"/>
                </a:lnTo>
                <a:lnTo>
                  <a:pt x="41191" y="36071"/>
                </a:lnTo>
                <a:lnTo>
                  <a:pt x="41151" y="36171"/>
                </a:lnTo>
                <a:lnTo>
                  <a:pt x="41111" y="36270"/>
                </a:lnTo>
                <a:lnTo>
                  <a:pt x="41111" y="36389"/>
                </a:lnTo>
                <a:lnTo>
                  <a:pt x="41111" y="36488"/>
                </a:lnTo>
                <a:lnTo>
                  <a:pt x="41131" y="36607"/>
                </a:lnTo>
                <a:lnTo>
                  <a:pt x="41171" y="36706"/>
                </a:lnTo>
                <a:lnTo>
                  <a:pt x="41211" y="36805"/>
                </a:lnTo>
                <a:lnTo>
                  <a:pt x="41290" y="36885"/>
                </a:lnTo>
                <a:lnTo>
                  <a:pt x="41369" y="36964"/>
                </a:lnTo>
                <a:lnTo>
                  <a:pt x="41469" y="37024"/>
                </a:lnTo>
                <a:lnTo>
                  <a:pt x="41568" y="37063"/>
                </a:lnTo>
                <a:lnTo>
                  <a:pt x="41667" y="37103"/>
                </a:lnTo>
                <a:lnTo>
                  <a:pt x="41865" y="37103"/>
                </a:lnTo>
                <a:lnTo>
                  <a:pt x="41984" y="37083"/>
                </a:lnTo>
                <a:lnTo>
                  <a:pt x="42084" y="37063"/>
                </a:lnTo>
                <a:lnTo>
                  <a:pt x="42163" y="37004"/>
                </a:lnTo>
                <a:lnTo>
                  <a:pt x="42262" y="36964"/>
                </a:lnTo>
                <a:lnTo>
                  <a:pt x="42322" y="36885"/>
                </a:lnTo>
                <a:lnTo>
                  <a:pt x="42401" y="36805"/>
                </a:lnTo>
                <a:lnTo>
                  <a:pt x="42441" y="36726"/>
                </a:lnTo>
                <a:lnTo>
                  <a:pt x="42481" y="36627"/>
                </a:lnTo>
                <a:lnTo>
                  <a:pt x="42520" y="36528"/>
                </a:lnTo>
                <a:lnTo>
                  <a:pt x="42520" y="36409"/>
                </a:lnTo>
                <a:lnTo>
                  <a:pt x="42500" y="36290"/>
                </a:lnTo>
                <a:lnTo>
                  <a:pt x="42461" y="36171"/>
                </a:lnTo>
                <a:lnTo>
                  <a:pt x="42401" y="36071"/>
                </a:lnTo>
                <a:lnTo>
                  <a:pt x="42342" y="35972"/>
                </a:lnTo>
                <a:lnTo>
                  <a:pt x="42262" y="35893"/>
                </a:lnTo>
                <a:lnTo>
                  <a:pt x="42163" y="35833"/>
                </a:lnTo>
                <a:lnTo>
                  <a:pt x="42044" y="35774"/>
                </a:lnTo>
                <a:lnTo>
                  <a:pt x="41925" y="35734"/>
                </a:lnTo>
                <a:lnTo>
                  <a:pt x="41806" y="35714"/>
                </a:lnTo>
                <a:close/>
                <a:moveTo>
                  <a:pt x="25893" y="36488"/>
                </a:moveTo>
                <a:lnTo>
                  <a:pt x="25834" y="36508"/>
                </a:lnTo>
                <a:lnTo>
                  <a:pt x="25695" y="36567"/>
                </a:lnTo>
                <a:lnTo>
                  <a:pt x="25596" y="36667"/>
                </a:lnTo>
                <a:lnTo>
                  <a:pt x="25576" y="36726"/>
                </a:lnTo>
                <a:lnTo>
                  <a:pt x="25556" y="36786"/>
                </a:lnTo>
                <a:lnTo>
                  <a:pt x="25536" y="36845"/>
                </a:lnTo>
                <a:lnTo>
                  <a:pt x="25536" y="36905"/>
                </a:lnTo>
                <a:lnTo>
                  <a:pt x="25576" y="36984"/>
                </a:lnTo>
                <a:lnTo>
                  <a:pt x="25616" y="37044"/>
                </a:lnTo>
                <a:lnTo>
                  <a:pt x="25655" y="37103"/>
                </a:lnTo>
                <a:lnTo>
                  <a:pt x="25715" y="37163"/>
                </a:lnTo>
                <a:lnTo>
                  <a:pt x="25774" y="37202"/>
                </a:lnTo>
                <a:lnTo>
                  <a:pt x="25854" y="37202"/>
                </a:lnTo>
                <a:lnTo>
                  <a:pt x="25913" y="37222"/>
                </a:lnTo>
                <a:lnTo>
                  <a:pt x="25973" y="37202"/>
                </a:lnTo>
                <a:lnTo>
                  <a:pt x="26092" y="37143"/>
                </a:lnTo>
                <a:lnTo>
                  <a:pt x="26191" y="37044"/>
                </a:lnTo>
                <a:lnTo>
                  <a:pt x="26231" y="36984"/>
                </a:lnTo>
                <a:lnTo>
                  <a:pt x="26270" y="36924"/>
                </a:lnTo>
                <a:lnTo>
                  <a:pt x="26270" y="36865"/>
                </a:lnTo>
                <a:lnTo>
                  <a:pt x="26270" y="36786"/>
                </a:lnTo>
                <a:lnTo>
                  <a:pt x="26251" y="36726"/>
                </a:lnTo>
                <a:lnTo>
                  <a:pt x="26211" y="36647"/>
                </a:lnTo>
                <a:lnTo>
                  <a:pt x="26151" y="36587"/>
                </a:lnTo>
                <a:lnTo>
                  <a:pt x="26092" y="36528"/>
                </a:lnTo>
                <a:lnTo>
                  <a:pt x="26032" y="36508"/>
                </a:lnTo>
                <a:lnTo>
                  <a:pt x="25973" y="36488"/>
                </a:lnTo>
                <a:close/>
                <a:moveTo>
                  <a:pt x="33790" y="36210"/>
                </a:moveTo>
                <a:lnTo>
                  <a:pt x="33691" y="36230"/>
                </a:lnTo>
                <a:lnTo>
                  <a:pt x="33592" y="36270"/>
                </a:lnTo>
                <a:lnTo>
                  <a:pt x="33413" y="36369"/>
                </a:lnTo>
                <a:lnTo>
                  <a:pt x="33354" y="36448"/>
                </a:lnTo>
                <a:lnTo>
                  <a:pt x="33314" y="36547"/>
                </a:lnTo>
                <a:lnTo>
                  <a:pt x="33274" y="36647"/>
                </a:lnTo>
                <a:lnTo>
                  <a:pt x="33274" y="36746"/>
                </a:lnTo>
                <a:lnTo>
                  <a:pt x="33274" y="36865"/>
                </a:lnTo>
                <a:lnTo>
                  <a:pt x="33314" y="36964"/>
                </a:lnTo>
                <a:lnTo>
                  <a:pt x="33354" y="37044"/>
                </a:lnTo>
                <a:lnTo>
                  <a:pt x="33433" y="37123"/>
                </a:lnTo>
                <a:lnTo>
                  <a:pt x="33512" y="37182"/>
                </a:lnTo>
                <a:lnTo>
                  <a:pt x="33612" y="37242"/>
                </a:lnTo>
                <a:lnTo>
                  <a:pt x="33711" y="37262"/>
                </a:lnTo>
                <a:lnTo>
                  <a:pt x="33909" y="37262"/>
                </a:lnTo>
                <a:lnTo>
                  <a:pt x="34008" y="37222"/>
                </a:lnTo>
                <a:lnTo>
                  <a:pt x="34108" y="37182"/>
                </a:lnTo>
                <a:lnTo>
                  <a:pt x="34167" y="37103"/>
                </a:lnTo>
                <a:lnTo>
                  <a:pt x="34227" y="37024"/>
                </a:lnTo>
                <a:lnTo>
                  <a:pt x="34286" y="36924"/>
                </a:lnTo>
                <a:lnTo>
                  <a:pt x="34306" y="36845"/>
                </a:lnTo>
                <a:lnTo>
                  <a:pt x="34306" y="36726"/>
                </a:lnTo>
                <a:lnTo>
                  <a:pt x="34306" y="36627"/>
                </a:lnTo>
                <a:lnTo>
                  <a:pt x="34286" y="36547"/>
                </a:lnTo>
                <a:lnTo>
                  <a:pt x="34227" y="36448"/>
                </a:lnTo>
                <a:lnTo>
                  <a:pt x="34167" y="36369"/>
                </a:lnTo>
                <a:lnTo>
                  <a:pt x="34088" y="36309"/>
                </a:lnTo>
                <a:lnTo>
                  <a:pt x="33989" y="36250"/>
                </a:lnTo>
                <a:lnTo>
                  <a:pt x="33889" y="36230"/>
                </a:lnTo>
                <a:lnTo>
                  <a:pt x="33790" y="36210"/>
                </a:lnTo>
                <a:close/>
                <a:moveTo>
                  <a:pt x="36489" y="36171"/>
                </a:moveTo>
                <a:lnTo>
                  <a:pt x="36409" y="36190"/>
                </a:lnTo>
                <a:lnTo>
                  <a:pt x="36310" y="36210"/>
                </a:lnTo>
                <a:lnTo>
                  <a:pt x="36231" y="36270"/>
                </a:lnTo>
                <a:lnTo>
                  <a:pt x="36151" y="36329"/>
                </a:lnTo>
                <a:lnTo>
                  <a:pt x="36092" y="36409"/>
                </a:lnTo>
                <a:lnTo>
                  <a:pt x="36032" y="36508"/>
                </a:lnTo>
                <a:lnTo>
                  <a:pt x="36012" y="36587"/>
                </a:lnTo>
                <a:lnTo>
                  <a:pt x="35993" y="36686"/>
                </a:lnTo>
                <a:lnTo>
                  <a:pt x="35993" y="36786"/>
                </a:lnTo>
                <a:lnTo>
                  <a:pt x="36012" y="36984"/>
                </a:lnTo>
                <a:lnTo>
                  <a:pt x="36112" y="37123"/>
                </a:lnTo>
                <a:lnTo>
                  <a:pt x="36250" y="37242"/>
                </a:lnTo>
                <a:lnTo>
                  <a:pt x="36310" y="37282"/>
                </a:lnTo>
                <a:lnTo>
                  <a:pt x="36389" y="37321"/>
                </a:lnTo>
                <a:lnTo>
                  <a:pt x="36489" y="37341"/>
                </a:lnTo>
                <a:lnTo>
                  <a:pt x="36568" y="37341"/>
                </a:lnTo>
                <a:lnTo>
                  <a:pt x="36667" y="37321"/>
                </a:lnTo>
                <a:lnTo>
                  <a:pt x="36766" y="37301"/>
                </a:lnTo>
                <a:lnTo>
                  <a:pt x="36846" y="37262"/>
                </a:lnTo>
                <a:lnTo>
                  <a:pt x="36925" y="37222"/>
                </a:lnTo>
                <a:lnTo>
                  <a:pt x="37004" y="37143"/>
                </a:lnTo>
                <a:lnTo>
                  <a:pt x="37064" y="37063"/>
                </a:lnTo>
                <a:lnTo>
                  <a:pt x="37104" y="36984"/>
                </a:lnTo>
                <a:lnTo>
                  <a:pt x="37143" y="36885"/>
                </a:lnTo>
                <a:lnTo>
                  <a:pt x="37143" y="36805"/>
                </a:lnTo>
                <a:lnTo>
                  <a:pt x="37143" y="36706"/>
                </a:lnTo>
                <a:lnTo>
                  <a:pt x="37123" y="36627"/>
                </a:lnTo>
                <a:lnTo>
                  <a:pt x="37104" y="36547"/>
                </a:lnTo>
                <a:lnTo>
                  <a:pt x="37004" y="36409"/>
                </a:lnTo>
                <a:lnTo>
                  <a:pt x="36885" y="36290"/>
                </a:lnTo>
                <a:lnTo>
                  <a:pt x="36746" y="36210"/>
                </a:lnTo>
                <a:lnTo>
                  <a:pt x="36667" y="36171"/>
                </a:lnTo>
                <a:close/>
                <a:moveTo>
                  <a:pt x="20140" y="37024"/>
                </a:moveTo>
                <a:lnTo>
                  <a:pt x="20021" y="37044"/>
                </a:lnTo>
                <a:lnTo>
                  <a:pt x="19941" y="37103"/>
                </a:lnTo>
                <a:lnTo>
                  <a:pt x="19901" y="37143"/>
                </a:lnTo>
                <a:lnTo>
                  <a:pt x="19882" y="37202"/>
                </a:lnTo>
                <a:lnTo>
                  <a:pt x="19862" y="37301"/>
                </a:lnTo>
                <a:lnTo>
                  <a:pt x="19901" y="37401"/>
                </a:lnTo>
                <a:lnTo>
                  <a:pt x="19941" y="37500"/>
                </a:lnTo>
                <a:lnTo>
                  <a:pt x="20040" y="37540"/>
                </a:lnTo>
                <a:lnTo>
                  <a:pt x="20140" y="37579"/>
                </a:lnTo>
                <a:lnTo>
                  <a:pt x="20219" y="37559"/>
                </a:lnTo>
                <a:lnTo>
                  <a:pt x="20278" y="37540"/>
                </a:lnTo>
                <a:lnTo>
                  <a:pt x="20318" y="37500"/>
                </a:lnTo>
                <a:lnTo>
                  <a:pt x="20378" y="37401"/>
                </a:lnTo>
                <a:lnTo>
                  <a:pt x="20397" y="37301"/>
                </a:lnTo>
                <a:lnTo>
                  <a:pt x="20378" y="37202"/>
                </a:lnTo>
                <a:lnTo>
                  <a:pt x="20318" y="37103"/>
                </a:lnTo>
                <a:lnTo>
                  <a:pt x="20239" y="37044"/>
                </a:lnTo>
                <a:lnTo>
                  <a:pt x="20140" y="37024"/>
                </a:lnTo>
                <a:close/>
                <a:moveTo>
                  <a:pt x="29961" y="36706"/>
                </a:moveTo>
                <a:lnTo>
                  <a:pt x="29881" y="36726"/>
                </a:lnTo>
                <a:lnTo>
                  <a:pt x="29802" y="36766"/>
                </a:lnTo>
                <a:lnTo>
                  <a:pt x="29723" y="36845"/>
                </a:lnTo>
                <a:lnTo>
                  <a:pt x="29663" y="36905"/>
                </a:lnTo>
                <a:lnTo>
                  <a:pt x="29624" y="36984"/>
                </a:lnTo>
                <a:lnTo>
                  <a:pt x="29604" y="37063"/>
                </a:lnTo>
                <a:lnTo>
                  <a:pt x="29584" y="37143"/>
                </a:lnTo>
                <a:lnTo>
                  <a:pt x="29604" y="37222"/>
                </a:lnTo>
                <a:lnTo>
                  <a:pt x="29624" y="37321"/>
                </a:lnTo>
                <a:lnTo>
                  <a:pt x="29663" y="37401"/>
                </a:lnTo>
                <a:lnTo>
                  <a:pt x="29802" y="37520"/>
                </a:lnTo>
                <a:lnTo>
                  <a:pt x="29881" y="37559"/>
                </a:lnTo>
                <a:lnTo>
                  <a:pt x="29961" y="37579"/>
                </a:lnTo>
                <a:lnTo>
                  <a:pt x="30040" y="37599"/>
                </a:lnTo>
                <a:lnTo>
                  <a:pt x="30120" y="37599"/>
                </a:lnTo>
                <a:lnTo>
                  <a:pt x="30199" y="37559"/>
                </a:lnTo>
                <a:lnTo>
                  <a:pt x="30278" y="37520"/>
                </a:lnTo>
                <a:lnTo>
                  <a:pt x="30358" y="37460"/>
                </a:lnTo>
                <a:lnTo>
                  <a:pt x="30417" y="37381"/>
                </a:lnTo>
                <a:lnTo>
                  <a:pt x="30437" y="37321"/>
                </a:lnTo>
                <a:lnTo>
                  <a:pt x="30477" y="37242"/>
                </a:lnTo>
                <a:lnTo>
                  <a:pt x="30477" y="37143"/>
                </a:lnTo>
                <a:lnTo>
                  <a:pt x="30457" y="37063"/>
                </a:lnTo>
                <a:lnTo>
                  <a:pt x="30437" y="36984"/>
                </a:lnTo>
                <a:lnTo>
                  <a:pt x="30397" y="36905"/>
                </a:lnTo>
                <a:lnTo>
                  <a:pt x="30338" y="36845"/>
                </a:lnTo>
                <a:lnTo>
                  <a:pt x="30278" y="36786"/>
                </a:lnTo>
                <a:lnTo>
                  <a:pt x="30199" y="36746"/>
                </a:lnTo>
                <a:lnTo>
                  <a:pt x="30120" y="36726"/>
                </a:lnTo>
                <a:lnTo>
                  <a:pt x="30040" y="36706"/>
                </a:lnTo>
                <a:close/>
                <a:moveTo>
                  <a:pt x="23969" y="36964"/>
                </a:moveTo>
                <a:lnTo>
                  <a:pt x="23890" y="36984"/>
                </a:lnTo>
                <a:lnTo>
                  <a:pt x="23830" y="37024"/>
                </a:lnTo>
                <a:lnTo>
                  <a:pt x="23790" y="37063"/>
                </a:lnTo>
                <a:lnTo>
                  <a:pt x="23751" y="37123"/>
                </a:lnTo>
                <a:lnTo>
                  <a:pt x="23711" y="37182"/>
                </a:lnTo>
                <a:lnTo>
                  <a:pt x="23691" y="37242"/>
                </a:lnTo>
                <a:lnTo>
                  <a:pt x="23691" y="37361"/>
                </a:lnTo>
                <a:lnTo>
                  <a:pt x="23731" y="37500"/>
                </a:lnTo>
                <a:lnTo>
                  <a:pt x="23850" y="37579"/>
                </a:lnTo>
                <a:lnTo>
                  <a:pt x="23949" y="37619"/>
                </a:lnTo>
                <a:lnTo>
                  <a:pt x="24009" y="37639"/>
                </a:lnTo>
                <a:lnTo>
                  <a:pt x="24068" y="37639"/>
                </a:lnTo>
                <a:lnTo>
                  <a:pt x="24128" y="37619"/>
                </a:lnTo>
                <a:lnTo>
                  <a:pt x="24207" y="37579"/>
                </a:lnTo>
                <a:lnTo>
                  <a:pt x="24266" y="37540"/>
                </a:lnTo>
                <a:lnTo>
                  <a:pt x="24306" y="37480"/>
                </a:lnTo>
                <a:lnTo>
                  <a:pt x="24346" y="37420"/>
                </a:lnTo>
                <a:lnTo>
                  <a:pt x="24366" y="37361"/>
                </a:lnTo>
                <a:lnTo>
                  <a:pt x="24366" y="37301"/>
                </a:lnTo>
                <a:lnTo>
                  <a:pt x="24366" y="37242"/>
                </a:lnTo>
                <a:lnTo>
                  <a:pt x="24346" y="37182"/>
                </a:lnTo>
                <a:lnTo>
                  <a:pt x="24306" y="37123"/>
                </a:lnTo>
                <a:lnTo>
                  <a:pt x="24207" y="37024"/>
                </a:lnTo>
                <a:lnTo>
                  <a:pt x="24088" y="36964"/>
                </a:lnTo>
                <a:close/>
                <a:moveTo>
                  <a:pt x="46151" y="36091"/>
                </a:moveTo>
                <a:lnTo>
                  <a:pt x="46032" y="36131"/>
                </a:lnTo>
                <a:lnTo>
                  <a:pt x="45913" y="36171"/>
                </a:lnTo>
                <a:lnTo>
                  <a:pt x="45814" y="36230"/>
                </a:lnTo>
                <a:lnTo>
                  <a:pt x="45715" y="36290"/>
                </a:lnTo>
                <a:lnTo>
                  <a:pt x="45615" y="36389"/>
                </a:lnTo>
                <a:lnTo>
                  <a:pt x="45556" y="36468"/>
                </a:lnTo>
                <a:lnTo>
                  <a:pt x="45496" y="36587"/>
                </a:lnTo>
                <a:lnTo>
                  <a:pt x="45457" y="36686"/>
                </a:lnTo>
                <a:lnTo>
                  <a:pt x="45417" y="36825"/>
                </a:lnTo>
                <a:lnTo>
                  <a:pt x="45417" y="36944"/>
                </a:lnTo>
                <a:lnTo>
                  <a:pt x="45437" y="37083"/>
                </a:lnTo>
                <a:lnTo>
                  <a:pt x="45477" y="37202"/>
                </a:lnTo>
                <a:lnTo>
                  <a:pt x="45536" y="37321"/>
                </a:lnTo>
                <a:lnTo>
                  <a:pt x="45615" y="37440"/>
                </a:lnTo>
                <a:lnTo>
                  <a:pt x="45695" y="37520"/>
                </a:lnTo>
                <a:lnTo>
                  <a:pt x="45814" y="37599"/>
                </a:lnTo>
                <a:lnTo>
                  <a:pt x="45953" y="37678"/>
                </a:lnTo>
                <a:lnTo>
                  <a:pt x="46092" y="37698"/>
                </a:lnTo>
                <a:lnTo>
                  <a:pt x="46230" y="37718"/>
                </a:lnTo>
                <a:lnTo>
                  <a:pt x="46389" y="37718"/>
                </a:lnTo>
                <a:lnTo>
                  <a:pt x="46627" y="37619"/>
                </a:lnTo>
                <a:lnTo>
                  <a:pt x="46726" y="37559"/>
                </a:lnTo>
                <a:lnTo>
                  <a:pt x="46806" y="37480"/>
                </a:lnTo>
                <a:lnTo>
                  <a:pt x="46885" y="37401"/>
                </a:lnTo>
                <a:lnTo>
                  <a:pt x="46965" y="37301"/>
                </a:lnTo>
                <a:lnTo>
                  <a:pt x="47004" y="37182"/>
                </a:lnTo>
                <a:lnTo>
                  <a:pt x="47044" y="37044"/>
                </a:lnTo>
                <a:lnTo>
                  <a:pt x="47064" y="36924"/>
                </a:lnTo>
                <a:lnTo>
                  <a:pt x="47044" y="36805"/>
                </a:lnTo>
                <a:lnTo>
                  <a:pt x="47024" y="36686"/>
                </a:lnTo>
                <a:lnTo>
                  <a:pt x="46984" y="36567"/>
                </a:lnTo>
                <a:lnTo>
                  <a:pt x="46925" y="36448"/>
                </a:lnTo>
                <a:lnTo>
                  <a:pt x="46846" y="36349"/>
                </a:lnTo>
                <a:lnTo>
                  <a:pt x="46766" y="36270"/>
                </a:lnTo>
                <a:lnTo>
                  <a:pt x="46647" y="36190"/>
                </a:lnTo>
                <a:lnTo>
                  <a:pt x="46528" y="36131"/>
                </a:lnTo>
                <a:lnTo>
                  <a:pt x="46389" y="36111"/>
                </a:lnTo>
                <a:lnTo>
                  <a:pt x="46270" y="36091"/>
                </a:lnTo>
                <a:close/>
                <a:moveTo>
                  <a:pt x="22064" y="37143"/>
                </a:moveTo>
                <a:lnTo>
                  <a:pt x="22005" y="37163"/>
                </a:lnTo>
                <a:lnTo>
                  <a:pt x="21905" y="37222"/>
                </a:lnTo>
                <a:lnTo>
                  <a:pt x="21806" y="37321"/>
                </a:lnTo>
                <a:lnTo>
                  <a:pt x="21767" y="37420"/>
                </a:lnTo>
                <a:lnTo>
                  <a:pt x="21747" y="37480"/>
                </a:lnTo>
                <a:lnTo>
                  <a:pt x="21767" y="37520"/>
                </a:lnTo>
                <a:lnTo>
                  <a:pt x="21786" y="37579"/>
                </a:lnTo>
                <a:lnTo>
                  <a:pt x="21826" y="37619"/>
                </a:lnTo>
                <a:lnTo>
                  <a:pt x="21866" y="37678"/>
                </a:lnTo>
                <a:lnTo>
                  <a:pt x="21905" y="37718"/>
                </a:lnTo>
                <a:lnTo>
                  <a:pt x="21965" y="37738"/>
                </a:lnTo>
                <a:lnTo>
                  <a:pt x="22005" y="37758"/>
                </a:lnTo>
                <a:lnTo>
                  <a:pt x="22124" y="37758"/>
                </a:lnTo>
                <a:lnTo>
                  <a:pt x="22223" y="37718"/>
                </a:lnTo>
                <a:lnTo>
                  <a:pt x="22322" y="37639"/>
                </a:lnTo>
                <a:lnTo>
                  <a:pt x="22362" y="37540"/>
                </a:lnTo>
                <a:lnTo>
                  <a:pt x="22382" y="37480"/>
                </a:lnTo>
                <a:lnTo>
                  <a:pt x="22382" y="37420"/>
                </a:lnTo>
                <a:lnTo>
                  <a:pt x="22382" y="37361"/>
                </a:lnTo>
                <a:lnTo>
                  <a:pt x="22342" y="37301"/>
                </a:lnTo>
                <a:lnTo>
                  <a:pt x="22302" y="37222"/>
                </a:lnTo>
                <a:lnTo>
                  <a:pt x="22243" y="37182"/>
                </a:lnTo>
                <a:lnTo>
                  <a:pt x="22183" y="37163"/>
                </a:lnTo>
                <a:lnTo>
                  <a:pt x="22124" y="37143"/>
                </a:lnTo>
                <a:close/>
                <a:moveTo>
                  <a:pt x="14961" y="37500"/>
                </a:moveTo>
                <a:lnTo>
                  <a:pt x="14921" y="37520"/>
                </a:lnTo>
                <a:lnTo>
                  <a:pt x="14862" y="37559"/>
                </a:lnTo>
                <a:lnTo>
                  <a:pt x="14842" y="37599"/>
                </a:lnTo>
                <a:lnTo>
                  <a:pt x="14822" y="37659"/>
                </a:lnTo>
                <a:lnTo>
                  <a:pt x="14842" y="37718"/>
                </a:lnTo>
                <a:lnTo>
                  <a:pt x="14862" y="37778"/>
                </a:lnTo>
                <a:lnTo>
                  <a:pt x="14921" y="37817"/>
                </a:lnTo>
                <a:lnTo>
                  <a:pt x="14981" y="37837"/>
                </a:lnTo>
                <a:lnTo>
                  <a:pt x="15040" y="37817"/>
                </a:lnTo>
                <a:lnTo>
                  <a:pt x="15080" y="37778"/>
                </a:lnTo>
                <a:lnTo>
                  <a:pt x="15120" y="37738"/>
                </a:lnTo>
                <a:lnTo>
                  <a:pt x="15140" y="37678"/>
                </a:lnTo>
                <a:lnTo>
                  <a:pt x="15140" y="37619"/>
                </a:lnTo>
                <a:lnTo>
                  <a:pt x="15100" y="37559"/>
                </a:lnTo>
                <a:lnTo>
                  <a:pt x="15040" y="37520"/>
                </a:lnTo>
                <a:lnTo>
                  <a:pt x="14961" y="37500"/>
                </a:lnTo>
                <a:close/>
                <a:moveTo>
                  <a:pt x="49941" y="36686"/>
                </a:moveTo>
                <a:lnTo>
                  <a:pt x="49921" y="36706"/>
                </a:lnTo>
                <a:lnTo>
                  <a:pt x="49802" y="36865"/>
                </a:lnTo>
                <a:lnTo>
                  <a:pt x="49722" y="37024"/>
                </a:lnTo>
                <a:lnTo>
                  <a:pt x="49683" y="37202"/>
                </a:lnTo>
                <a:lnTo>
                  <a:pt x="49663" y="37381"/>
                </a:lnTo>
                <a:lnTo>
                  <a:pt x="49663" y="37559"/>
                </a:lnTo>
                <a:lnTo>
                  <a:pt x="49722" y="37738"/>
                </a:lnTo>
                <a:lnTo>
                  <a:pt x="49802" y="37897"/>
                </a:lnTo>
                <a:lnTo>
                  <a:pt x="49941" y="38055"/>
                </a:lnTo>
                <a:lnTo>
                  <a:pt x="49941" y="36686"/>
                </a:lnTo>
                <a:close/>
                <a:moveTo>
                  <a:pt x="38612" y="36786"/>
                </a:moveTo>
                <a:lnTo>
                  <a:pt x="38512" y="36805"/>
                </a:lnTo>
                <a:lnTo>
                  <a:pt x="38413" y="36825"/>
                </a:lnTo>
                <a:lnTo>
                  <a:pt x="38334" y="36885"/>
                </a:lnTo>
                <a:lnTo>
                  <a:pt x="38254" y="36924"/>
                </a:lnTo>
                <a:lnTo>
                  <a:pt x="38195" y="37004"/>
                </a:lnTo>
                <a:lnTo>
                  <a:pt x="38135" y="37083"/>
                </a:lnTo>
                <a:lnTo>
                  <a:pt x="38076" y="37163"/>
                </a:lnTo>
                <a:lnTo>
                  <a:pt x="38056" y="37242"/>
                </a:lnTo>
                <a:lnTo>
                  <a:pt x="38016" y="37341"/>
                </a:lnTo>
                <a:lnTo>
                  <a:pt x="38016" y="37440"/>
                </a:lnTo>
                <a:lnTo>
                  <a:pt x="38016" y="37540"/>
                </a:lnTo>
                <a:lnTo>
                  <a:pt x="38036" y="37619"/>
                </a:lnTo>
                <a:lnTo>
                  <a:pt x="38076" y="37718"/>
                </a:lnTo>
                <a:lnTo>
                  <a:pt x="38115" y="37797"/>
                </a:lnTo>
                <a:lnTo>
                  <a:pt x="38195" y="37877"/>
                </a:lnTo>
                <a:lnTo>
                  <a:pt x="38274" y="37956"/>
                </a:lnTo>
                <a:lnTo>
                  <a:pt x="38373" y="38016"/>
                </a:lnTo>
                <a:lnTo>
                  <a:pt x="38473" y="38055"/>
                </a:lnTo>
                <a:lnTo>
                  <a:pt x="38592" y="38075"/>
                </a:lnTo>
                <a:lnTo>
                  <a:pt x="38691" y="38075"/>
                </a:lnTo>
                <a:lnTo>
                  <a:pt x="38790" y="38055"/>
                </a:lnTo>
                <a:lnTo>
                  <a:pt x="38909" y="38036"/>
                </a:lnTo>
                <a:lnTo>
                  <a:pt x="39008" y="37976"/>
                </a:lnTo>
                <a:lnTo>
                  <a:pt x="39147" y="37837"/>
                </a:lnTo>
                <a:lnTo>
                  <a:pt x="39207" y="37758"/>
                </a:lnTo>
                <a:lnTo>
                  <a:pt x="39246" y="37678"/>
                </a:lnTo>
                <a:lnTo>
                  <a:pt x="39286" y="37599"/>
                </a:lnTo>
                <a:lnTo>
                  <a:pt x="39286" y="37520"/>
                </a:lnTo>
                <a:lnTo>
                  <a:pt x="39286" y="37420"/>
                </a:lnTo>
                <a:lnTo>
                  <a:pt x="39286" y="37301"/>
                </a:lnTo>
                <a:lnTo>
                  <a:pt x="39266" y="37202"/>
                </a:lnTo>
                <a:lnTo>
                  <a:pt x="39207" y="37123"/>
                </a:lnTo>
                <a:lnTo>
                  <a:pt x="39167" y="37044"/>
                </a:lnTo>
                <a:lnTo>
                  <a:pt x="39088" y="36964"/>
                </a:lnTo>
                <a:lnTo>
                  <a:pt x="39008" y="36905"/>
                </a:lnTo>
                <a:lnTo>
                  <a:pt x="38909" y="36845"/>
                </a:lnTo>
                <a:lnTo>
                  <a:pt x="38830" y="36825"/>
                </a:lnTo>
                <a:lnTo>
                  <a:pt x="38731" y="36786"/>
                </a:lnTo>
                <a:close/>
                <a:moveTo>
                  <a:pt x="11826" y="37976"/>
                </a:moveTo>
                <a:lnTo>
                  <a:pt x="11806" y="37996"/>
                </a:lnTo>
                <a:lnTo>
                  <a:pt x="11786" y="38036"/>
                </a:lnTo>
                <a:lnTo>
                  <a:pt x="11767" y="38075"/>
                </a:lnTo>
                <a:lnTo>
                  <a:pt x="11786" y="38095"/>
                </a:lnTo>
                <a:lnTo>
                  <a:pt x="11806" y="38135"/>
                </a:lnTo>
                <a:lnTo>
                  <a:pt x="11846" y="38155"/>
                </a:lnTo>
                <a:lnTo>
                  <a:pt x="11886" y="38155"/>
                </a:lnTo>
                <a:lnTo>
                  <a:pt x="11945" y="38135"/>
                </a:lnTo>
                <a:lnTo>
                  <a:pt x="11965" y="38095"/>
                </a:lnTo>
                <a:lnTo>
                  <a:pt x="11985" y="38075"/>
                </a:lnTo>
                <a:lnTo>
                  <a:pt x="11965" y="38036"/>
                </a:lnTo>
                <a:lnTo>
                  <a:pt x="11945" y="37996"/>
                </a:lnTo>
                <a:lnTo>
                  <a:pt x="11906" y="37976"/>
                </a:lnTo>
                <a:close/>
                <a:moveTo>
                  <a:pt x="48274" y="36607"/>
                </a:moveTo>
                <a:lnTo>
                  <a:pt x="48135" y="36627"/>
                </a:lnTo>
                <a:lnTo>
                  <a:pt x="48016" y="36647"/>
                </a:lnTo>
                <a:lnTo>
                  <a:pt x="47897" y="36686"/>
                </a:lnTo>
                <a:lnTo>
                  <a:pt x="47778" y="36766"/>
                </a:lnTo>
                <a:lnTo>
                  <a:pt x="47679" y="36845"/>
                </a:lnTo>
                <a:lnTo>
                  <a:pt x="47599" y="36924"/>
                </a:lnTo>
                <a:lnTo>
                  <a:pt x="47520" y="37024"/>
                </a:lnTo>
                <a:lnTo>
                  <a:pt x="47461" y="37143"/>
                </a:lnTo>
                <a:lnTo>
                  <a:pt x="47421" y="37262"/>
                </a:lnTo>
                <a:lnTo>
                  <a:pt x="47401" y="37401"/>
                </a:lnTo>
                <a:lnTo>
                  <a:pt x="47381" y="37520"/>
                </a:lnTo>
                <a:lnTo>
                  <a:pt x="47401" y="37659"/>
                </a:lnTo>
                <a:lnTo>
                  <a:pt x="47441" y="37797"/>
                </a:lnTo>
                <a:lnTo>
                  <a:pt x="47500" y="37936"/>
                </a:lnTo>
                <a:lnTo>
                  <a:pt x="47599" y="38055"/>
                </a:lnTo>
                <a:lnTo>
                  <a:pt x="47699" y="38155"/>
                </a:lnTo>
                <a:lnTo>
                  <a:pt x="47818" y="38234"/>
                </a:lnTo>
                <a:lnTo>
                  <a:pt x="47976" y="38313"/>
                </a:lnTo>
                <a:lnTo>
                  <a:pt x="48115" y="38333"/>
                </a:lnTo>
                <a:lnTo>
                  <a:pt x="48274" y="38353"/>
                </a:lnTo>
                <a:lnTo>
                  <a:pt x="48433" y="38353"/>
                </a:lnTo>
                <a:lnTo>
                  <a:pt x="48671" y="38234"/>
                </a:lnTo>
                <a:lnTo>
                  <a:pt x="48790" y="38174"/>
                </a:lnTo>
                <a:lnTo>
                  <a:pt x="48889" y="38075"/>
                </a:lnTo>
                <a:lnTo>
                  <a:pt x="48969" y="37996"/>
                </a:lnTo>
                <a:lnTo>
                  <a:pt x="49048" y="37877"/>
                </a:lnTo>
                <a:lnTo>
                  <a:pt x="49107" y="37758"/>
                </a:lnTo>
                <a:lnTo>
                  <a:pt x="49127" y="37619"/>
                </a:lnTo>
                <a:lnTo>
                  <a:pt x="49147" y="37480"/>
                </a:lnTo>
                <a:lnTo>
                  <a:pt x="49127" y="37341"/>
                </a:lnTo>
                <a:lnTo>
                  <a:pt x="49107" y="37222"/>
                </a:lnTo>
                <a:lnTo>
                  <a:pt x="49048" y="37083"/>
                </a:lnTo>
                <a:lnTo>
                  <a:pt x="48988" y="36984"/>
                </a:lnTo>
                <a:lnTo>
                  <a:pt x="48889" y="36865"/>
                </a:lnTo>
                <a:lnTo>
                  <a:pt x="48790" y="36786"/>
                </a:lnTo>
                <a:lnTo>
                  <a:pt x="48671" y="36706"/>
                </a:lnTo>
                <a:lnTo>
                  <a:pt x="48532" y="36647"/>
                </a:lnTo>
                <a:lnTo>
                  <a:pt x="48393" y="36627"/>
                </a:lnTo>
                <a:lnTo>
                  <a:pt x="48274" y="36607"/>
                </a:lnTo>
                <a:close/>
                <a:moveTo>
                  <a:pt x="28215" y="37698"/>
                </a:moveTo>
                <a:lnTo>
                  <a:pt x="28135" y="37738"/>
                </a:lnTo>
                <a:lnTo>
                  <a:pt x="28076" y="37778"/>
                </a:lnTo>
                <a:lnTo>
                  <a:pt x="28016" y="37817"/>
                </a:lnTo>
                <a:lnTo>
                  <a:pt x="27957" y="37877"/>
                </a:lnTo>
                <a:lnTo>
                  <a:pt x="27917" y="37956"/>
                </a:lnTo>
                <a:lnTo>
                  <a:pt x="27878" y="38036"/>
                </a:lnTo>
                <a:lnTo>
                  <a:pt x="27878" y="38115"/>
                </a:lnTo>
                <a:lnTo>
                  <a:pt x="27878" y="38194"/>
                </a:lnTo>
                <a:lnTo>
                  <a:pt x="27897" y="38274"/>
                </a:lnTo>
                <a:lnTo>
                  <a:pt x="27937" y="38373"/>
                </a:lnTo>
                <a:lnTo>
                  <a:pt x="27997" y="38432"/>
                </a:lnTo>
                <a:lnTo>
                  <a:pt x="28076" y="38492"/>
                </a:lnTo>
                <a:lnTo>
                  <a:pt x="28135" y="38532"/>
                </a:lnTo>
                <a:lnTo>
                  <a:pt x="28215" y="38551"/>
                </a:lnTo>
                <a:lnTo>
                  <a:pt x="28294" y="38571"/>
                </a:lnTo>
                <a:lnTo>
                  <a:pt x="28374" y="38551"/>
                </a:lnTo>
                <a:lnTo>
                  <a:pt x="28453" y="38532"/>
                </a:lnTo>
                <a:lnTo>
                  <a:pt x="28532" y="38492"/>
                </a:lnTo>
                <a:lnTo>
                  <a:pt x="28612" y="38432"/>
                </a:lnTo>
                <a:lnTo>
                  <a:pt x="28671" y="38373"/>
                </a:lnTo>
                <a:lnTo>
                  <a:pt x="28711" y="38293"/>
                </a:lnTo>
                <a:lnTo>
                  <a:pt x="28731" y="38214"/>
                </a:lnTo>
                <a:lnTo>
                  <a:pt x="28751" y="38135"/>
                </a:lnTo>
                <a:lnTo>
                  <a:pt x="28751" y="38036"/>
                </a:lnTo>
                <a:lnTo>
                  <a:pt x="28711" y="37956"/>
                </a:lnTo>
                <a:lnTo>
                  <a:pt x="28671" y="37877"/>
                </a:lnTo>
                <a:lnTo>
                  <a:pt x="28612" y="37797"/>
                </a:lnTo>
                <a:lnTo>
                  <a:pt x="28532" y="37738"/>
                </a:lnTo>
                <a:lnTo>
                  <a:pt x="28453" y="37718"/>
                </a:lnTo>
                <a:lnTo>
                  <a:pt x="28374" y="37698"/>
                </a:lnTo>
                <a:close/>
                <a:moveTo>
                  <a:pt x="32183" y="37559"/>
                </a:moveTo>
                <a:lnTo>
                  <a:pt x="32084" y="37599"/>
                </a:lnTo>
                <a:lnTo>
                  <a:pt x="32004" y="37639"/>
                </a:lnTo>
                <a:lnTo>
                  <a:pt x="31925" y="37718"/>
                </a:lnTo>
                <a:lnTo>
                  <a:pt x="31866" y="37778"/>
                </a:lnTo>
                <a:lnTo>
                  <a:pt x="31826" y="37877"/>
                </a:lnTo>
                <a:lnTo>
                  <a:pt x="31786" y="37976"/>
                </a:lnTo>
                <a:lnTo>
                  <a:pt x="31786" y="38075"/>
                </a:lnTo>
                <a:lnTo>
                  <a:pt x="31786" y="38174"/>
                </a:lnTo>
                <a:lnTo>
                  <a:pt x="31806" y="38293"/>
                </a:lnTo>
                <a:lnTo>
                  <a:pt x="31866" y="38373"/>
                </a:lnTo>
                <a:lnTo>
                  <a:pt x="31925" y="38452"/>
                </a:lnTo>
                <a:lnTo>
                  <a:pt x="32004" y="38512"/>
                </a:lnTo>
                <a:lnTo>
                  <a:pt x="32104" y="38551"/>
                </a:lnTo>
                <a:lnTo>
                  <a:pt x="32203" y="38571"/>
                </a:lnTo>
                <a:lnTo>
                  <a:pt x="32302" y="38571"/>
                </a:lnTo>
                <a:lnTo>
                  <a:pt x="32401" y="38551"/>
                </a:lnTo>
                <a:lnTo>
                  <a:pt x="32500" y="38532"/>
                </a:lnTo>
                <a:lnTo>
                  <a:pt x="32580" y="38492"/>
                </a:lnTo>
                <a:lnTo>
                  <a:pt x="32659" y="38432"/>
                </a:lnTo>
                <a:lnTo>
                  <a:pt x="32739" y="38373"/>
                </a:lnTo>
                <a:lnTo>
                  <a:pt x="32778" y="38293"/>
                </a:lnTo>
                <a:lnTo>
                  <a:pt x="32818" y="38194"/>
                </a:lnTo>
                <a:lnTo>
                  <a:pt x="32818" y="38095"/>
                </a:lnTo>
                <a:lnTo>
                  <a:pt x="32798" y="37976"/>
                </a:lnTo>
                <a:lnTo>
                  <a:pt x="32778" y="37877"/>
                </a:lnTo>
                <a:lnTo>
                  <a:pt x="32719" y="37778"/>
                </a:lnTo>
                <a:lnTo>
                  <a:pt x="32659" y="37698"/>
                </a:lnTo>
                <a:lnTo>
                  <a:pt x="32580" y="37639"/>
                </a:lnTo>
                <a:lnTo>
                  <a:pt x="32481" y="37599"/>
                </a:lnTo>
                <a:lnTo>
                  <a:pt x="32381" y="37559"/>
                </a:lnTo>
                <a:close/>
                <a:moveTo>
                  <a:pt x="16687" y="38293"/>
                </a:moveTo>
                <a:lnTo>
                  <a:pt x="16608" y="38353"/>
                </a:lnTo>
                <a:lnTo>
                  <a:pt x="16548" y="38432"/>
                </a:lnTo>
                <a:lnTo>
                  <a:pt x="16528" y="38512"/>
                </a:lnTo>
                <a:lnTo>
                  <a:pt x="16548" y="38591"/>
                </a:lnTo>
                <a:lnTo>
                  <a:pt x="16588" y="38651"/>
                </a:lnTo>
                <a:lnTo>
                  <a:pt x="16667" y="38690"/>
                </a:lnTo>
                <a:lnTo>
                  <a:pt x="16747" y="38730"/>
                </a:lnTo>
                <a:lnTo>
                  <a:pt x="16826" y="38730"/>
                </a:lnTo>
                <a:lnTo>
                  <a:pt x="16925" y="38690"/>
                </a:lnTo>
                <a:lnTo>
                  <a:pt x="16985" y="38611"/>
                </a:lnTo>
                <a:lnTo>
                  <a:pt x="16985" y="38512"/>
                </a:lnTo>
                <a:lnTo>
                  <a:pt x="16965" y="38432"/>
                </a:lnTo>
                <a:lnTo>
                  <a:pt x="16925" y="38373"/>
                </a:lnTo>
                <a:lnTo>
                  <a:pt x="16866" y="38313"/>
                </a:lnTo>
                <a:lnTo>
                  <a:pt x="16786" y="38293"/>
                </a:lnTo>
                <a:close/>
                <a:moveTo>
                  <a:pt x="43234" y="37242"/>
                </a:moveTo>
                <a:lnTo>
                  <a:pt x="43115" y="37262"/>
                </a:lnTo>
                <a:lnTo>
                  <a:pt x="43016" y="37301"/>
                </a:lnTo>
                <a:lnTo>
                  <a:pt x="42897" y="37341"/>
                </a:lnTo>
                <a:lnTo>
                  <a:pt x="42818" y="37401"/>
                </a:lnTo>
                <a:lnTo>
                  <a:pt x="42719" y="37480"/>
                </a:lnTo>
                <a:lnTo>
                  <a:pt x="42639" y="37559"/>
                </a:lnTo>
                <a:lnTo>
                  <a:pt x="42580" y="37659"/>
                </a:lnTo>
                <a:lnTo>
                  <a:pt x="42540" y="37778"/>
                </a:lnTo>
                <a:lnTo>
                  <a:pt x="42500" y="37897"/>
                </a:lnTo>
                <a:lnTo>
                  <a:pt x="42500" y="38016"/>
                </a:lnTo>
                <a:lnTo>
                  <a:pt x="42520" y="38155"/>
                </a:lnTo>
                <a:lnTo>
                  <a:pt x="42540" y="38274"/>
                </a:lnTo>
                <a:lnTo>
                  <a:pt x="42600" y="38393"/>
                </a:lnTo>
                <a:lnTo>
                  <a:pt x="42679" y="38492"/>
                </a:lnTo>
                <a:lnTo>
                  <a:pt x="42778" y="38591"/>
                </a:lnTo>
                <a:lnTo>
                  <a:pt x="42877" y="38670"/>
                </a:lnTo>
                <a:lnTo>
                  <a:pt x="42996" y="38730"/>
                </a:lnTo>
                <a:lnTo>
                  <a:pt x="43115" y="38770"/>
                </a:lnTo>
                <a:lnTo>
                  <a:pt x="43373" y="38770"/>
                </a:lnTo>
                <a:lnTo>
                  <a:pt x="43492" y="38730"/>
                </a:lnTo>
                <a:lnTo>
                  <a:pt x="43592" y="38690"/>
                </a:lnTo>
                <a:lnTo>
                  <a:pt x="43691" y="38631"/>
                </a:lnTo>
                <a:lnTo>
                  <a:pt x="43790" y="38571"/>
                </a:lnTo>
                <a:lnTo>
                  <a:pt x="43850" y="38472"/>
                </a:lnTo>
                <a:lnTo>
                  <a:pt x="43929" y="38393"/>
                </a:lnTo>
                <a:lnTo>
                  <a:pt x="43969" y="38293"/>
                </a:lnTo>
                <a:lnTo>
                  <a:pt x="44008" y="38194"/>
                </a:lnTo>
                <a:lnTo>
                  <a:pt x="44028" y="38075"/>
                </a:lnTo>
                <a:lnTo>
                  <a:pt x="44028" y="37956"/>
                </a:lnTo>
                <a:lnTo>
                  <a:pt x="44008" y="37857"/>
                </a:lnTo>
                <a:lnTo>
                  <a:pt x="43969" y="37738"/>
                </a:lnTo>
                <a:lnTo>
                  <a:pt x="43929" y="37619"/>
                </a:lnTo>
                <a:lnTo>
                  <a:pt x="43850" y="37520"/>
                </a:lnTo>
                <a:lnTo>
                  <a:pt x="43750" y="37420"/>
                </a:lnTo>
                <a:lnTo>
                  <a:pt x="43671" y="37341"/>
                </a:lnTo>
                <a:lnTo>
                  <a:pt x="43552" y="37301"/>
                </a:lnTo>
                <a:lnTo>
                  <a:pt x="43453" y="37262"/>
                </a:lnTo>
                <a:lnTo>
                  <a:pt x="43334" y="37242"/>
                </a:lnTo>
                <a:close/>
                <a:moveTo>
                  <a:pt x="35179" y="37619"/>
                </a:moveTo>
                <a:lnTo>
                  <a:pt x="35100" y="37639"/>
                </a:lnTo>
                <a:lnTo>
                  <a:pt x="35020" y="37659"/>
                </a:lnTo>
                <a:lnTo>
                  <a:pt x="34921" y="37718"/>
                </a:lnTo>
                <a:lnTo>
                  <a:pt x="34842" y="37778"/>
                </a:lnTo>
                <a:lnTo>
                  <a:pt x="34782" y="37857"/>
                </a:lnTo>
                <a:lnTo>
                  <a:pt x="34723" y="37956"/>
                </a:lnTo>
                <a:lnTo>
                  <a:pt x="34703" y="38036"/>
                </a:lnTo>
                <a:lnTo>
                  <a:pt x="34683" y="38135"/>
                </a:lnTo>
                <a:lnTo>
                  <a:pt x="34683" y="38234"/>
                </a:lnTo>
                <a:lnTo>
                  <a:pt x="34703" y="38432"/>
                </a:lnTo>
                <a:lnTo>
                  <a:pt x="34802" y="38571"/>
                </a:lnTo>
                <a:lnTo>
                  <a:pt x="34941" y="38690"/>
                </a:lnTo>
                <a:lnTo>
                  <a:pt x="35000" y="38730"/>
                </a:lnTo>
                <a:lnTo>
                  <a:pt x="35080" y="38770"/>
                </a:lnTo>
                <a:lnTo>
                  <a:pt x="35179" y="38789"/>
                </a:lnTo>
                <a:lnTo>
                  <a:pt x="35358" y="38789"/>
                </a:lnTo>
                <a:lnTo>
                  <a:pt x="35457" y="38750"/>
                </a:lnTo>
                <a:lnTo>
                  <a:pt x="35536" y="38730"/>
                </a:lnTo>
                <a:lnTo>
                  <a:pt x="35616" y="38670"/>
                </a:lnTo>
                <a:lnTo>
                  <a:pt x="35675" y="38611"/>
                </a:lnTo>
                <a:lnTo>
                  <a:pt x="35735" y="38532"/>
                </a:lnTo>
                <a:lnTo>
                  <a:pt x="35774" y="38452"/>
                </a:lnTo>
                <a:lnTo>
                  <a:pt x="35814" y="38373"/>
                </a:lnTo>
                <a:lnTo>
                  <a:pt x="35834" y="38274"/>
                </a:lnTo>
                <a:lnTo>
                  <a:pt x="35834" y="38194"/>
                </a:lnTo>
                <a:lnTo>
                  <a:pt x="35834" y="38095"/>
                </a:lnTo>
                <a:lnTo>
                  <a:pt x="35814" y="38016"/>
                </a:lnTo>
                <a:lnTo>
                  <a:pt x="35774" y="37936"/>
                </a:lnTo>
                <a:lnTo>
                  <a:pt x="35715" y="37857"/>
                </a:lnTo>
                <a:lnTo>
                  <a:pt x="35655" y="37797"/>
                </a:lnTo>
                <a:lnTo>
                  <a:pt x="35596" y="37738"/>
                </a:lnTo>
                <a:lnTo>
                  <a:pt x="35516" y="37698"/>
                </a:lnTo>
                <a:lnTo>
                  <a:pt x="35437" y="37659"/>
                </a:lnTo>
                <a:lnTo>
                  <a:pt x="35358" y="37619"/>
                </a:lnTo>
                <a:close/>
                <a:moveTo>
                  <a:pt x="40655" y="37401"/>
                </a:moveTo>
                <a:lnTo>
                  <a:pt x="40556" y="37420"/>
                </a:lnTo>
                <a:lnTo>
                  <a:pt x="40457" y="37440"/>
                </a:lnTo>
                <a:lnTo>
                  <a:pt x="40377" y="37480"/>
                </a:lnTo>
                <a:lnTo>
                  <a:pt x="40278" y="37540"/>
                </a:lnTo>
                <a:lnTo>
                  <a:pt x="40199" y="37619"/>
                </a:lnTo>
                <a:lnTo>
                  <a:pt x="40139" y="37698"/>
                </a:lnTo>
                <a:lnTo>
                  <a:pt x="40100" y="37817"/>
                </a:lnTo>
                <a:lnTo>
                  <a:pt x="40040" y="37936"/>
                </a:lnTo>
                <a:lnTo>
                  <a:pt x="40040" y="38075"/>
                </a:lnTo>
                <a:lnTo>
                  <a:pt x="40040" y="38174"/>
                </a:lnTo>
                <a:lnTo>
                  <a:pt x="40060" y="38293"/>
                </a:lnTo>
                <a:lnTo>
                  <a:pt x="40100" y="38393"/>
                </a:lnTo>
                <a:lnTo>
                  <a:pt x="40179" y="38492"/>
                </a:lnTo>
                <a:lnTo>
                  <a:pt x="40338" y="38690"/>
                </a:lnTo>
                <a:lnTo>
                  <a:pt x="40536" y="38770"/>
                </a:lnTo>
                <a:lnTo>
                  <a:pt x="40655" y="38789"/>
                </a:lnTo>
                <a:lnTo>
                  <a:pt x="40854" y="38789"/>
                </a:lnTo>
                <a:lnTo>
                  <a:pt x="40953" y="38770"/>
                </a:lnTo>
                <a:lnTo>
                  <a:pt x="41052" y="38730"/>
                </a:lnTo>
                <a:lnTo>
                  <a:pt x="41151" y="38670"/>
                </a:lnTo>
                <a:lnTo>
                  <a:pt x="41231" y="38611"/>
                </a:lnTo>
                <a:lnTo>
                  <a:pt x="41310" y="38512"/>
                </a:lnTo>
                <a:lnTo>
                  <a:pt x="41369" y="38413"/>
                </a:lnTo>
                <a:lnTo>
                  <a:pt x="41409" y="38313"/>
                </a:lnTo>
                <a:lnTo>
                  <a:pt x="41429" y="38214"/>
                </a:lnTo>
                <a:lnTo>
                  <a:pt x="41449" y="38095"/>
                </a:lnTo>
                <a:lnTo>
                  <a:pt x="41429" y="37996"/>
                </a:lnTo>
                <a:lnTo>
                  <a:pt x="41409" y="37877"/>
                </a:lnTo>
                <a:lnTo>
                  <a:pt x="41350" y="37778"/>
                </a:lnTo>
                <a:lnTo>
                  <a:pt x="41310" y="37678"/>
                </a:lnTo>
                <a:lnTo>
                  <a:pt x="41231" y="37599"/>
                </a:lnTo>
                <a:lnTo>
                  <a:pt x="41151" y="37540"/>
                </a:lnTo>
                <a:lnTo>
                  <a:pt x="41052" y="37480"/>
                </a:lnTo>
                <a:lnTo>
                  <a:pt x="40973" y="37440"/>
                </a:lnTo>
                <a:lnTo>
                  <a:pt x="40873" y="37420"/>
                </a:lnTo>
                <a:lnTo>
                  <a:pt x="40754" y="37401"/>
                </a:lnTo>
                <a:close/>
                <a:moveTo>
                  <a:pt x="26389" y="38432"/>
                </a:moveTo>
                <a:lnTo>
                  <a:pt x="26310" y="38472"/>
                </a:lnTo>
                <a:lnTo>
                  <a:pt x="26251" y="38512"/>
                </a:lnTo>
                <a:lnTo>
                  <a:pt x="26191" y="38551"/>
                </a:lnTo>
                <a:lnTo>
                  <a:pt x="26132" y="38611"/>
                </a:lnTo>
                <a:lnTo>
                  <a:pt x="26092" y="38670"/>
                </a:lnTo>
                <a:lnTo>
                  <a:pt x="26052" y="38750"/>
                </a:lnTo>
                <a:lnTo>
                  <a:pt x="26052" y="38829"/>
                </a:lnTo>
                <a:lnTo>
                  <a:pt x="26052" y="38909"/>
                </a:lnTo>
                <a:lnTo>
                  <a:pt x="26072" y="39008"/>
                </a:lnTo>
                <a:lnTo>
                  <a:pt x="26112" y="39087"/>
                </a:lnTo>
                <a:lnTo>
                  <a:pt x="26251" y="39186"/>
                </a:lnTo>
                <a:lnTo>
                  <a:pt x="26310" y="39226"/>
                </a:lnTo>
                <a:lnTo>
                  <a:pt x="26389" y="39266"/>
                </a:lnTo>
                <a:lnTo>
                  <a:pt x="26548" y="39266"/>
                </a:lnTo>
                <a:lnTo>
                  <a:pt x="26628" y="39246"/>
                </a:lnTo>
                <a:lnTo>
                  <a:pt x="26707" y="39206"/>
                </a:lnTo>
                <a:lnTo>
                  <a:pt x="26766" y="39147"/>
                </a:lnTo>
                <a:lnTo>
                  <a:pt x="26826" y="39087"/>
                </a:lnTo>
                <a:lnTo>
                  <a:pt x="26866" y="39008"/>
                </a:lnTo>
                <a:lnTo>
                  <a:pt x="26885" y="38928"/>
                </a:lnTo>
                <a:lnTo>
                  <a:pt x="26885" y="38849"/>
                </a:lnTo>
                <a:lnTo>
                  <a:pt x="26885" y="38770"/>
                </a:lnTo>
                <a:lnTo>
                  <a:pt x="26866" y="38690"/>
                </a:lnTo>
                <a:lnTo>
                  <a:pt x="26826" y="38611"/>
                </a:lnTo>
                <a:lnTo>
                  <a:pt x="26766" y="38532"/>
                </a:lnTo>
                <a:lnTo>
                  <a:pt x="26687" y="38472"/>
                </a:lnTo>
                <a:lnTo>
                  <a:pt x="26628" y="38452"/>
                </a:lnTo>
                <a:lnTo>
                  <a:pt x="26548" y="38432"/>
                </a:lnTo>
                <a:close/>
                <a:moveTo>
                  <a:pt x="13513" y="39028"/>
                </a:moveTo>
                <a:lnTo>
                  <a:pt x="13453" y="39047"/>
                </a:lnTo>
                <a:lnTo>
                  <a:pt x="13394" y="39087"/>
                </a:lnTo>
                <a:lnTo>
                  <a:pt x="13374" y="39127"/>
                </a:lnTo>
                <a:lnTo>
                  <a:pt x="13354" y="39206"/>
                </a:lnTo>
                <a:lnTo>
                  <a:pt x="13354" y="39266"/>
                </a:lnTo>
                <a:lnTo>
                  <a:pt x="13394" y="39325"/>
                </a:lnTo>
                <a:lnTo>
                  <a:pt x="13453" y="39365"/>
                </a:lnTo>
                <a:lnTo>
                  <a:pt x="13513" y="39365"/>
                </a:lnTo>
                <a:lnTo>
                  <a:pt x="13592" y="39345"/>
                </a:lnTo>
                <a:lnTo>
                  <a:pt x="13632" y="39325"/>
                </a:lnTo>
                <a:lnTo>
                  <a:pt x="13671" y="39266"/>
                </a:lnTo>
                <a:lnTo>
                  <a:pt x="13691" y="39206"/>
                </a:lnTo>
                <a:lnTo>
                  <a:pt x="13671" y="39147"/>
                </a:lnTo>
                <a:lnTo>
                  <a:pt x="13632" y="39087"/>
                </a:lnTo>
                <a:lnTo>
                  <a:pt x="13572" y="39047"/>
                </a:lnTo>
                <a:lnTo>
                  <a:pt x="13513" y="39028"/>
                </a:lnTo>
                <a:close/>
                <a:moveTo>
                  <a:pt x="18651" y="38829"/>
                </a:moveTo>
                <a:lnTo>
                  <a:pt x="18552" y="38849"/>
                </a:lnTo>
                <a:lnTo>
                  <a:pt x="18493" y="38869"/>
                </a:lnTo>
                <a:lnTo>
                  <a:pt x="18453" y="38909"/>
                </a:lnTo>
                <a:lnTo>
                  <a:pt x="18394" y="39008"/>
                </a:lnTo>
                <a:lnTo>
                  <a:pt x="18374" y="39107"/>
                </a:lnTo>
                <a:lnTo>
                  <a:pt x="18394" y="39226"/>
                </a:lnTo>
                <a:lnTo>
                  <a:pt x="18453" y="39305"/>
                </a:lnTo>
                <a:lnTo>
                  <a:pt x="18493" y="39345"/>
                </a:lnTo>
                <a:lnTo>
                  <a:pt x="18532" y="39385"/>
                </a:lnTo>
                <a:lnTo>
                  <a:pt x="18592" y="39385"/>
                </a:lnTo>
                <a:lnTo>
                  <a:pt x="18632" y="39405"/>
                </a:lnTo>
                <a:lnTo>
                  <a:pt x="18751" y="39385"/>
                </a:lnTo>
                <a:lnTo>
                  <a:pt x="18850" y="39325"/>
                </a:lnTo>
                <a:lnTo>
                  <a:pt x="18890" y="39226"/>
                </a:lnTo>
                <a:lnTo>
                  <a:pt x="18929" y="39127"/>
                </a:lnTo>
                <a:lnTo>
                  <a:pt x="18909" y="39008"/>
                </a:lnTo>
                <a:lnTo>
                  <a:pt x="18890" y="38968"/>
                </a:lnTo>
                <a:lnTo>
                  <a:pt x="18850" y="38909"/>
                </a:lnTo>
                <a:lnTo>
                  <a:pt x="18810" y="38889"/>
                </a:lnTo>
                <a:lnTo>
                  <a:pt x="18771" y="38849"/>
                </a:lnTo>
                <a:lnTo>
                  <a:pt x="18651" y="38829"/>
                </a:lnTo>
                <a:close/>
                <a:moveTo>
                  <a:pt x="45238" y="37797"/>
                </a:moveTo>
                <a:lnTo>
                  <a:pt x="45119" y="37837"/>
                </a:lnTo>
                <a:lnTo>
                  <a:pt x="45000" y="37877"/>
                </a:lnTo>
                <a:lnTo>
                  <a:pt x="44901" y="37936"/>
                </a:lnTo>
                <a:lnTo>
                  <a:pt x="44802" y="37996"/>
                </a:lnTo>
                <a:lnTo>
                  <a:pt x="44703" y="38075"/>
                </a:lnTo>
                <a:lnTo>
                  <a:pt x="44623" y="38174"/>
                </a:lnTo>
                <a:lnTo>
                  <a:pt x="44564" y="38293"/>
                </a:lnTo>
                <a:lnTo>
                  <a:pt x="44504" y="38413"/>
                </a:lnTo>
                <a:lnTo>
                  <a:pt x="44484" y="38532"/>
                </a:lnTo>
                <a:lnTo>
                  <a:pt x="44465" y="38651"/>
                </a:lnTo>
                <a:lnTo>
                  <a:pt x="44484" y="38789"/>
                </a:lnTo>
                <a:lnTo>
                  <a:pt x="44524" y="38928"/>
                </a:lnTo>
                <a:lnTo>
                  <a:pt x="44584" y="39067"/>
                </a:lnTo>
                <a:lnTo>
                  <a:pt x="44683" y="39166"/>
                </a:lnTo>
                <a:lnTo>
                  <a:pt x="44782" y="39266"/>
                </a:lnTo>
                <a:lnTo>
                  <a:pt x="44901" y="39345"/>
                </a:lnTo>
                <a:lnTo>
                  <a:pt x="45040" y="39405"/>
                </a:lnTo>
                <a:lnTo>
                  <a:pt x="45179" y="39444"/>
                </a:lnTo>
                <a:lnTo>
                  <a:pt x="45318" y="39464"/>
                </a:lnTo>
                <a:lnTo>
                  <a:pt x="45457" y="39444"/>
                </a:lnTo>
                <a:lnTo>
                  <a:pt x="45576" y="39405"/>
                </a:lnTo>
                <a:lnTo>
                  <a:pt x="45675" y="39365"/>
                </a:lnTo>
                <a:lnTo>
                  <a:pt x="45774" y="39305"/>
                </a:lnTo>
                <a:lnTo>
                  <a:pt x="45873" y="39226"/>
                </a:lnTo>
                <a:lnTo>
                  <a:pt x="45953" y="39147"/>
                </a:lnTo>
                <a:lnTo>
                  <a:pt x="46032" y="39047"/>
                </a:lnTo>
                <a:lnTo>
                  <a:pt x="46092" y="38928"/>
                </a:lnTo>
                <a:lnTo>
                  <a:pt x="46131" y="38789"/>
                </a:lnTo>
                <a:lnTo>
                  <a:pt x="46131" y="38670"/>
                </a:lnTo>
                <a:lnTo>
                  <a:pt x="46131" y="38532"/>
                </a:lnTo>
                <a:lnTo>
                  <a:pt x="46111" y="38413"/>
                </a:lnTo>
                <a:lnTo>
                  <a:pt x="46072" y="38313"/>
                </a:lnTo>
                <a:lnTo>
                  <a:pt x="46012" y="38194"/>
                </a:lnTo>
                <a:lnTo>
                  <a:pt x="45933" y="38095"/>
                </a:lnTo>
                <a:lnTo>
                  <a:pt x="45834" y="37996"/>
                </a:lnTo>
                <a:lnTo>
                  <a:pt x="45715" y="37916"/>
                </a:lnTo>
                <a:lnTo>
                  <a:pt x="45615" y="37857"/>
                </a:lnTo>
                <a:lnTo>
                  <a:pt x="45496" y="37817"/>
                </a:lnTo>
                <a:lnTo>
                  <a:pt x="45357" y="37797"/>
                </a:lnTo>
                <a:close/>
                <a:moveTo>
                  <a:pt x="10358" y="39424"/>
                </a:moveTo>
                <a:lnTo>
                  <a:pt x="10318" y="39444"/>
                </a:lnTo>
                <a:lnTo>
                  <a:pt x="10298" y="39464"/>
                </a:lnTo>
                <a:lnTo>
                  <a:pt x="10279" y="39484"/>
                </a:lnTo>
                <a:lnTo>
                  <a:pt x="10279" y="39524"/>
                </a:lnTo>
                <a:lnTo>
                  <a:pt x="10279" y="39563"/>
                </a:lnTo>
                <a:lnTo>
                  <a:pt x="10298" y="39583"/>
                </a:lnTo>
                <a:lnTo>
                  <a:pt x="10318" y="39603"/>
                </a:lnTo>
                <a:lnTo>
                  <a:pt x="10398" y="39603"/>
                </a:lnTo>
                <a:lnTo>
                  <a:pt x="10437" y="39583"/>
                </a:lnTo>
                <a:lnTo>
                  <a:pt x="10457" y="39543"/>
                </a:lnTo>
                <a:lnTo>
                  <a:pt x="10457" y="39504"/>
                </a:lnTo>
                <a:lnTo>
                  <a:pt x="10457" y="39484"/>
                </a:lnTo>
                <a:lnTo>
                  <a:pt x="10437" y="39444"/>
                </a:lnTo>
                <a:lnTo>
                  <a:pt x="10398" y="39424"/>
                </a:lnTo>
                <a:close/>
                <a:moveTo>
                  <a:pt x="37282" y="38313"/>
                </a:moveTo>
                <a:lnTo>
                  <a:pt x="37183" y="38353"/>
                </a:lnTo>
                <a:lnTo>
                  <a:pt x="37104" y="38393"/>
                </a:lnTo>
                <a:lnTo>
                  <a:pt x="37024" y="38432"/>
                </a:lnTo>
                <a:lnTo>
                  <a:pt x="36945" y="38512"/>
                </a:lnTo>
                <a:lnTo>
                  <a:pt x="36885" y="38571"/>
                </a:lnTo>
                <a:lnTo>
                  <a:pt x="36826" y="38651"/>
                </a:lnTo>
                <a:lnTo>
                  <a:pt x="36786" y="38750"/>
                </a:lnTo>
                <a:lnTo>
                  <a:pt x="36746" y="38849"/>
                </a:lnTo>
                <a:lnTo>
                  <a:pt x="36746" y="38928"/>
                </a:lnTo>
                <a:lnTo>
                  <a:pt x="36746" y="39028"/>
                </a:lnTo>
                <a:lnTo>
                  <a:pt x="36746" y="39127"/>
                </a:lnTo>
                <a:lnTo>
                  <a:pt x="36786" y="39226"/>
                </a:lnTo>
                <a:lnTo>
                  <a:pt x="36846" y="39325"/>
                </a:lnTo>
                <a:lnTo>
                  <a:pt x="36925" y="39405"/>
                </a:lnTo>
                <a:lnTo>
                  <a:pt x="37004" y="39484"/>
                </a:lnTo>
                <a:lnTo>
                  <a:pt x="37104" y="39543"/>
                </a:lnTo>
                <a:lnTo>
                  <a:pt x="37203" y="39583"/>
                </a:lnTo>
                <a:lnTo>
                  <a:pt x="37302" y="39603"/>
                </a:lnTo>
                <a:lnTo>
                  <a:pt x="37421" y="39603"/>
                </a:lnTo>
                <a:lnTo>
                  <a:pt x="37540" y="39583"/>
                </a:lnTo>
                <a:lnTo>
                  <a:pt x="37639" y="39563"/>
                </a:lnTo>
                <a:lnTo>
                  <a:pt x="37739" y="39504"/>
                </a:lnTo>
                <a:lnTo>
                  <a:pt x="37818" y="39444"/>
                </a:lnTo>
                <a:lnTo>
                  <a:pt x="37877" y="39365"/>
                </a:lnTo>
                <a:lnTo>
                  <a:pt x="37937" y="39286"/>
                </a:lnTo>
                <a:lnTo>
                  <a:pt x="37977" y="39206"/>
                </a:lnTo>
                <a:lnTo>
                  <a:pt x="38016" y="39107"/>
                </a:lnTo>
                <a:lnTo>
                  <a:pt x="38036" y="39008"/>
                </a:lnTo>
                <a:lnTo>
                  <a:pt x="38036" y="38928"/>
                </a:lnTo>
                <a:lnTo>
                  <a:pt x="38016" y="38829"/>
                </a:lnTo>
                <a:lnTo>
                  <a:pt x="37996" y="38730"/>
                </a:lnTo>
                <a:lnTo>
                  <a:pt x="37977" y="38651"/>
                </a:lnTo>
                <a:lnTo>
                  <a:pt x="37917" y="38571"/>
                </a:lnTo>
                <a:lnTo>
                  <a:pt x="37858" y="38492"/>
                </a:lnTo>
                <a:lnTo>
                  <a:pt x="37778" y="38432"/>
                </a:lnTo>
                <a:lnTo>
                  <a:pt x="37679" y="38373"/>
                </a:lnTo>
                <a:lnTo>
                  <a:pt x="37580" y="38333"/>
                </a:lnTo>
                <a:lnTo>
                  <a:pt x="37481" y="38313"/>
                </a:lnTo>
                <a:close/>
                <a:moveTo>
                  <a:pt x="24485" y="38928"/>
                </a:moveTo>
                <a:lnTo>
                  <a:pt x="24405" y="38948"/>
                </a:lnTo>
                <a:lnTo>
                  <a:pt x="24326" y="38988"/>
                </a:lnTo>
                <a:lnTo>
                  <a:pt x="24266" y="39028"/>
                </a:lnTo>
                <a:lnTo>
                  <a:pt x="24227" y="39087"/>
                </a:lnTo>
                <a:lnTo>
                  <a:pt x="24187" y="39166"/>
                </a:lnTo>
                <a:lnTo>
                  <a:pt x="24167" y="39226"/>
                </a:lnTo>
                <a:lnTo>
                  <a:pt x="24167" y="39305"/>
                </a:lnTo>
                <a:lnTo>
                  <a:pt x="24187" y="39464"/>
                </a:lnTo>
                <a:lnTo>
                  <a:pt x="24207" y="39543"/>
                </a:lnTo>
                <a:lnTo>
                  <a:pt x="24227" y="39603"/>
                </a:lnTo>
                <a:lnTo>
                  <a:pt x="24286" y="39643"/>
                </a:lnTo>
                <a:lnTo>
                  <a:pt x="24346" y="39682"/>
                </a:lnTo>
                <a:lnTo>
                  <a:pt x="24425" y="39702"/>
                </a:lnTo>
                <a:lnTo>
                  <a:pt x="24584" y="39702"/>
                </a:lnTo>
                <a:lnTo>
                  <a:pt x="24663" y="39682"/>
                </a:lnTo>
                <a:lnTo>
                  <a:pt x="24723" y="39643"/>
                </a:lnTo>
                <a:lnTo>
                  <a:pt x="24802" y="39603"/>
                </a:lnTo>
                <a:lnTo>
                  <a:pt x="24862" y="39563"/>
                </a:lnTo>
                <a:lnTo>
                  <a:pt x="24901" y="39484"/>
                </a:lnTo>
                <a:lnTo>
                  <a:pt x="24941" y="39424"/>
                </a:lnTo>
                <a:lnTo>
                  <a:pt x="24961" y="39345"/>
                </a:lnTo>
                <a:lnTo>
                  <a:pt x="24941" y="39246"/>
                </a:lnTo>
                <a:lnTo>
                  <a:pt x="24901" y="39147"/>
                </a:lnTo>
                <a:lnTo>
                  <a:pt x="24862" y="39087"/>
                </a:lnTo>
                <a:lnTo>
                  <a:pt x="24822" y="39028"/>
                </a:lnTo>
                <a:lnTo>
                  <a:pt x="24763" y="38988"/>
                </a:lnTo>
                <a:lnTo>
                  <a:pt x="24703" y="38948"/>
                </a:lnTo>
                <a:lnTo>
                  <a:pt x="24624" y="38928"/>
                </a:lnTo>
                <a:close/>
                <a:moveTo>
                  <a:pt x="30536" y="38710"/>
                </a:moveTo>
                <a:lnTo>
                  <a:pt x="30457" y="38750"/>
                </a:lnTo>
                <a:lnTo>
                  <a:pt x="30378" y="38789"/>
                </a:lnTo>
                <a:lnTo>
                  <a:pt x="30298" y="38849"/>
                </a:lnTo>
                <a:lnTo>
                  <a:pt x="30239" y="38928"/>
                </a:lnTo>
                <a:lnTo>
                  <a:pt x="30199" y="39008"/>
                </a:lnTo>
                <a:lnTo>
                  <a:pt x="30159" y="39107"/>
                </a:lnTo>
                <a:lnTo>
                  <a:pt x="30139" y="39206"/>
                </a:lnTo>
                <a:lnTo>
                  <a:pt x="30159" y="39305"/>
                </a:lnTo>
                <a:lnTo>
                  <a:pt x="30179" y="39405"/>
                </a:lnTo>
                <a:lnTo>
                  <a:pt x="30239" y="39484"/>
                </a:lnTo>
                <a:lnTo>
                  <a:pt x="30298" y="39563"/>
                </a:lnTo>
                <a:lnTo>
                  <a:pt x="30378" y="39623"/>
                </a:lnTo>
                <a:lnTo>
                  <a:pt x="30457" y="39682"/>
                </a:lnTo>
                <a:lnTo>
                  <a:pt x="30556" y="39702"/>
                </a:lnTo>
                <a:lnTo>
                  <a:pt x="30754" y="39702"/>
                </a:lnTo>
                <a:lnTo>
                  <a:pt x="30854" y="39662"/>
                </a:lnTo>
                <a:lnTo>
                  <a:pt x="30933" y="39623"/>
                </a:lnTo>
                <a:lnTo>
                  <a:pt x="31012" y="39563"/>
                </a:lnTo>
                <a:lnTo>
                  <a:pt x="31092" y="39484"/>
                </a:lnTo>
                <a:lnTo>
                  <a:pt x="31131" y="39405"/>
                </a:lnTo>
                <a:lnTo>
                  <a:pt x="31151" y="39305"/>
                </a:lnTo>
                <a:lnTo>
                  <a:pt x="31131" y="39107"/>
                </a:lnTo>
                <a:lnTo>
                  <a:pt x="31112" y="39008"/>
                </a:lnTo>
                <a:lnTo>
                  <a:pt x="31072" y="38928"/>
                </a:lnTo>
                <a:lnTo>
                  <a:pt x="31012" y="38849"/>
                </a:lnTo>
                <a:lnTo>
                  <a:pt x="30933" y="38789"/>
                </a:lnTo>
                <a:lnTo>
                  <a:pt x="30854" y="38730"/>
                </a:lnTo>
                <a:lnTo>
                  <a:pt x="30735" y="38710"/>
                </a:lnTo>
                <a:close/>
                <a:moveTo>
                  <a:pt x="20517" y="39127"/>
                </a:moveTo>
                <a:lnTo>
                  <a:pt x="20457" y="39147"/>
                </a:lnTo>
                <a:lnTo>
                  <a:pt x="20397" y="39186"/>
                </a:lnTo>
                <a:lnTo>
                  <a:pt x="20358" y="39246"/>
                </a:lnTo>
                <a:lnTo>
                  <a:pt x="20318" y="39286"/>
                </a:lnTo>
                <a:lnTo>
                  <a:pt x="20298" y="39345"/>
                </a:lnTo>
                <a:lnTo>
                  <a:pt x="20278" y="39464"/>
                </a:lnTo>
                <a:lnTo>
                  <a:pt x="20318" y="39583"/>
                </a:lnTo>
                <a:lnTo>
                  <a:pt x="20378" y="39682"/>
                </a:lnTo>
                <a:lnTo>
                  <a:pt x="20477" y="39762"/>
                </a:lnTo>
                <a:lnTo>
                  <a:pt x="20536" y="39782"/>
                </a:lnTo>
                <a:lnTo>
                  <a:pt x="20655" y="39782"/>
                </a:lnTo>
                <a:lnTo>
                  <a:pt x="20735" y="39762"/>
                </a:lnTo>
                <a:lnTo>
                  <a:pt x="20834" y="39662"/>
                </a:lnTo>
                <a:lnTo>
                  <a:pt x="20894" y="39563"/>
                </a:lnTo>
                <a:lnTo>
                  <a:pt x="20933" y="39504"/>
                </a:lnTo>
                <a:lnTo>
                  <a:pt x="20933" y="39444"/>
                </a:lnTo>
                <a:lnTo>
                  <a:pt x="20933" y="39385"/>
                </a:lnTo>
                <a:lnTo>
                  <a:pt x="20913" y="39325"/>
                </a:lnTo>
                <a:lnTo>
                  <a:pt x="20874" y="39266"/>
                </a:lnTo>
                <a:lnTo>
                  <a:pt x="20834" y="39206"/>
                </a:lnTo>
                <a:lnTo>
                  <a:pt x="20715" y="39147"/>
                </a:lnTo>
                <a:lnTo>
                  <a:pt x="20655" y="39127"/>
                </a:lnTo>
                <a:close/>
                <a:moveTo>
                  <a:pt x="22560" y="39166"/>
                </a:moveTo>
                <a:lnTo>
                  <a:pt x="22501" y="39186"/>
                </a:lnTo>
                <a:lnTo>
                  <a:pt x="22362" y="39246"/>
                </a:lnTo>
                <a:lnTo>
                  <a:pt x="22263" y="39345"/>
                </a:lnTo>
                <a:lnTo>
                  <a:pt x="22243" y="39385"/>
                </a:lnTo>
                <a:lnTo>
                  <a:pt x="22203" y="39464"/>
                </a:lnTo>
                <a:lnTo>
                  <a:pt x="22203" y="39524"/>
                </a:lnTo>
                <a:lnTo>
                  <a:pt x="22203" y="39583"/>
                </a:lnTo>
                <a:lnTo>
                  <a:pt x="22243" y="39662"/>
                </a:lnTo>
                <a:lnTo>
                  <a:pt x="22282" y="39722"/>
                </a:lnTo>
                <a:lnTo>
                  <a:pt x="22322" y="39782"/>
                </a:lnTo>
                <a:lnTo>
                  <a:pt x="22382" y="39841"/>
                </a:lnTo>
                <a:lnTo>
                  <a:pt x="22421" y="39881"/>
                </a:lnTo>
                <a:lnTo>
                  <a:pt x="22501" y="39881"/>
                </a:lnTo>
                <a:lnTo>
                  <a:pt x="22560" y="39901"/>
                </a:lnTo>
                <a:lnTo>
                  <a:pt x="22620" y="39881"/>
                </a:lnTo>
                <a:lnTo>
                  <a:pt x="22759" y="39821"/>
                </a:lnTo>
                <a:lnTo>
                  <a:pt x="22858" y="39742"/>
                </a:lnTo>
                <a:lnTo>
                  <a:pt x="22897" y="39682"/>
                </a:lnTo>
                <a:lnTo>
                  <a:pt x="22917" y="39623"/>
                </a:lnTo>
                <a:lnTo>
                  <a:pt x="22937" y="39543"/>
                </a:lnTo>
                <a:lnTo>
                  <a:pt x="22937" y="39484"/>
                </a:lnTo>
                <a:lnTo>
                  <a:pt x="22917" y="39405"/>
                </a:lnTo>
                <a:lnTo>
                  <a:pt x="22878" y="39325"/>
                </a:lnTo>
                <a:lnTo>
                  <a:pt x="22818" y="39266"/>
                </a:lnTo>
                <a:lnTo>
                  <a:pt x="22759" y="39206"/>
                </a:lnTo>
                <a:lnTo>
                  <a:pt x="22699" y="39186"/>
                </a:lnTo>
                <a:lnTo>
                  <a:pt x="22640" y="39166"/>
                </a:lnTo>
                <a:close/>
                <a:moveTo>
                  <a:pt x="33731" y="38928"/>
                </a:moveTo>
                <a:lnTo>
                  <a:pt x="33651" y="38948"/>
                </a:lnTo>
                <a:lnTo>
                  <a:pt x="33572" y="38988"/>
                </a:lnTo>
                <a:lnTo>
                  <a:pt x="33493" y="39028"/>
                </a:lnTo>
                <a:lnTo>
                  <a:pt x="33393" y="39107"/>
                </a:lnTo>
                <a:lnTo>
                  <a:pt x="33334" y="39186"/>
                </a:lnTo>
                <a:lnTo>
                  <a:pt x="33274" y="39266"/>
                </a:lnTo>
                <a:lnTo>
                  <a:pt x="33254" y="39345"/>
                </a:lnTo>
                <a:lnTo>
                  <a:pt x="33235" y="39444"/>
                </a:lnTo>
                <a:lnTo>
                  <a:pt x="33235" y="39524"/>
                </a:lnTo>
                <a:lnTo>
                  <a:pt x="33254" y="39742"/>
                </a:lnTo>
                <a:lnTo>
                  <a:pt x="33373" y="39881"/>
                </a:lnTo>
                <a:lnTo>
                  <a:pt x="33493" y="40000"/>
                </a:lnTo>
                <a:lnTo>
                  <a:pt x="33572" y="40039"/>
                </a:lnTo>
                <a:lnTo>
                  <a:pt x="33671" y="40079"/>
                </a:lnTo>
                <a:lnTo>
                  <a:pt x="33750" y="40099"/>
                </a:lnTo>
                <a:lnTo>
                  <a:pt x="33850" y="40099"/>
                </a:lnTo>
                <a:lnTo>
                  <a:pt x="33929" y="40079"/>
                </a:lnTo>
                <a:lnTo>
                  <a:pt x="34028" y="40059"/>
                </a:lnTo>
                <a:lnTo>
                  <a:pt x="34108" y="40020"/>
                </a:lnTo>
                <a:lnTo>
                  <a:pt x="34187" y="39960"/>
                </a:lnTo>
                <a:lnTo>
                  <a:pt x="34246" y="39901"/>
                </a:lnTo>
                <a:lnTo>
                  <a:pt x="34306" y="39821"/>
                </a:lnTo>
                <a:lnTo>
                  <a:pt x="34346" y="39742"/>
                </a:lnTo>
                <a:lnTo>
                  <a:pt x="34385" y="39643"/>
                </a:lnTo>
                <a:lnTo>
                  <a:pt x="34385" y="39563"/>
                </a:lnTo>
                <a:lnTo>
                  <a:pt x="34385" y="39464"/>
                </a:lnTo>
                <a:lnTo>
                  <a:pt x="34366" y="39385"/>
                </a:lnTo>
                <a:lnTo>
                  <a:pt x="34346" y="39305"/>
                </a:lnTo>
                <a:lnTo>
                  <a:pt x="34306" y="39226"/>
                </a:lnTo>
                <a:lnTo>
                  <a:pt x="34266" y="39147"/>
                </a:lnTo>
                <a:lnTo>
                  <a:pt x="34127" y="39028"/>
                </a:lnTo>
                <a:lnTo>
                  <a:pt x="33989" y="38968"/>
                </a:lnTo>
                <a:lnTo>
                  <a:pt x="33909" y="38928"/>
                </a:lnTo>
                <a:close/>
                <a:moveTo>
                  <a:pt x="49762" y="38174"/>
                </a:moveTo>
                <a:lnTo>
                  <a:pt x="49643" y="38194"/>
                </a:lnTo>
                <a:lnTo>
                  <a:pt x="49524" y="38214"/>
                </a:lnTo>
                <a:lnTo>
                  <a:pt x="49405" y="38254"/>
                </a:lnTo>
                <a:lnTo>
                  <a:pt x="49306" y="38293"/>
                </a:lnTo>
                <a:lnTo>
                  <a:pt x="49207" y="38373"/>
                </a:lnTo>
                <a:lnTo>
                  <a:pt x="49107" y="38432"/>
                </a:lnTo>
                <a:lnTo>
                  <a:pt x="49028" y="38532"/>
                </a:lnTo>
                <a:lnTo>
                  <a:pt x="48969" y="38631"/>
                </a:lnTo>
                <a:lnTo>
                  <a:pt x="48909" y="38730"/>
                </a:lnTo>
                <a:lnTo>
                  <a:pt x="48869" y="38849"/>
                </a:lnTo>
                <a:lnTo>
                  <a:pt x="48830" y="38948"/>
                </a:lnTo>
                <a:lnTo>
                  <a:pt x="48810" y="39067"/>
                </a:lnTo>
                <a:lnTo>
                  <a:pt x="48810" y="39206"/>
                </a:lnTo>
                <a:lnTo>
                  <a:pt x="48830" y="39325"/>
                </a:lnTo>
                <a:lnTo>
                  <a:pt x="48869" y="39444"/>
                </a:lnTo>
                <a:lnTo>
                  <a:pt x="48909" y="39563"/>
                </a:lnTo>
                <a:lnTo>
                  <a:pt x="48969" y="39662"/>
                </a:lnTo>
                <a:lnTo>
                  <a:pt x="49048" y="39762"/>
                </a:lnTo>
                <a:lnTo>
                  <a:pt x="49127" y="39841"/>
                </a:lnTo>
                <a:lnTo>
                  <a:pt x="49226" y="39920"/>
                </a:lnTo>
                <a:lnTo>
                  <a:pt x="49345" y="39980"/>
                </a:lnTo>
                <a:lnTo>
                  <a:pt x="49445" y="40039"/>
                </a:lnTo>
                <a:lnTo>
                  <a:pt x="49564" y="40059"/>
                </a:lnTo>
                <a:lnTo>
                  <a:pt x="49762" y="40099"/>
                </a:lnTo>
                <a:lnTo>
                  <a:pt x="49881" y="40079"/>
                </a:lnTo>
                <a:lnTo>
                  <a:pt x="49921" y="40059"/>
                </a:lnTo>
                <a:lnTo>
                  <a:pt x="49941" y="40039"/>
                </a:lnTo>
                <a:lnTo>
                  <a:pt x="49941" y="40000"/>
                </a:lnTo>
                <a:lnTo>
                  <a:pt x="49941" y="39960"/>
                </a:lnTo>
                <a:lnTo>
                  <a:pt x="49941" y="39861"/>
                </a:lnTo>
                <a:lnTo>
                  <a:pt x="49941" y="39524"/>
                </a:lnTo>
                <a:lnTo>
                  <a:pt x="49961" y="38809"/>
                </a:lnTo>
                <a:lnTo>
                  <a:pt x="49941" y="38393"/>
                </a:lnTo>
                <a:lnTo>
                  <a:pt x="49921" y="38254"/>
                </a:lnTo>
                <a:lnTo>
                  <a:pt x="49921" y="38214"/>
                </a:lnTo>
                <a:lnTo>
                  <a:pt x="49901" y="38194"/>
                </a:lnTo>
                <a:lnTo>
                  <a:pt x="49762" y="38174"/>
                </a:lnTo>
                <a:close/>
                <a:moveTo>
                  <a:pt x="47223" y="38353"/>
                </a:moveTo>
                <a:lnTo>
                  <a:pt x="47103" y="38393"/>
                </a:lnTo>
                <a:lnTo>
                  <a:pt x="46965" y="38432"/>
                </a:lnTo>
                <a:lnTo>
                  <a:pt x="46846" y="38512"/>
                </a:lnTo>
                <a:lnTo>
                  <a:pt x="46726" y="38611"/>
                </a:lnTo>
                <a:lnTo>
                  <a:pt x="46627" y="38730"/>
                </a:lnTo>
                <a:lnTo>
                  <a:pt x="46548" y="38869"/>
                </a:lnTo>
                <a:lnTo>
                  <a:pt x="46488" y="39008"/>
                </a:lnTo>
                <a:lnTo>
                  <a:pt x="46469" y="39147"/>
                </a:lnTo>
                <a:lnTo>
                  <a:pt x="46469" y="39286"/>
                </a:lnTo>
                <a:lnTo>
                  <a:pt x="46488" y="39444"/>
                </a:lnTo>
                <a:lnTo>
                  <a:pt x="46548" y="39583"/>
                </a:lnTo>
                <a:lnTo>
                  <a:pt x="46607" y="39722"/>
                </a:lnTo>
                <a:lnTo>
                  <a:pt x="46806" y="39901"/>
                </a:lnTo>
                <a:lnTo>
                  <a:pt x="46905" y="39980"/>
                </a:lnTo>
                <a:lnTo>
                  <a:pt x="47024" y="40059"/>
                </a:lnTo>
                <a:lnTo>
                  <a:pt x="47143" y="40099"/>
                </a:lnTo>
                <a:lnTo>
                  <a:pt x="47262" y="40139"/>
                </a:lnTo>
                <a:lnTo>
                  <a:pt x="47401" y="40139"/>
                </a:lnTo>
                <a:lnTo>
                  <a:pt x="47540" y="40119"/>
                </a:lnTo>
                <a:lnTo>
                  <a:pt x="47659" y="40079"/>
                </a:lnTo>
                <a:lnTo>
                  <a:pt x="47778" y="40000"/>
                </a:lnTo>
                <a:lnTo>
                  <a:pt x="47897" y="39920"/>
                </a:lnTo>
                <a:lnTo>
                  <a:pt x="47996" y="39841"/>
                </a:lnTo>
                <a:lnTo>
                  <a:pt x="48096" y="39722"/>
                </a:lnTo>
                <a:lnTo>
                  <a:pt x="48155" y="39603"/>
                </a:lnTo>
                <a:lnTo>
                  <a:pt x="48215" y="39484"/>
                </a:lnTo>
                <a:lnTo>
                  <a:pt x="48234" y="39345"/>
                </a:lnTo>
                <a:lnTo>
                  <a:pt x="48234" y="39206"/>
                </a:lnTo>
                <a:lnTo>
                  <a:pt x="48215" y="39047"/>
                </a:lnTo>
                <a:lnTo>
                  <a:pt x="48175" y="38928"/>
                </a:lnTo>
                <a:lnTo>
                  <a:pt x="48115" y="38809"/>
                </a:lnTo>
                <a:lnTo>
                  <a:pt x="48036" y="38690"/>
                </a:lnTo>
                <a:lnTo>
                  <a:pt x="47937" y="38591"/>
                </a:lnTo>
                <a:lnTo>
                  <a:pt x="47838" y="38512"/>
                </a:lnTo>
                <a:lnTo>
                  <a:pt x="47738" y="38452"/>
                </a:lnTo>
                <a:lnTo>
                  <a:pt x="47599" y="38393"/>
                </a:lnTo>
                <a:lnTo>
                  <a:pt x="47480" y="38373"/>
                </a:lnTo>
                <a:lnTo>
                  <a:pt x="47361" y="38353"/>
                </a:lnTo>
                <a:close/>
                <a:moveTo>
                  <a:pt x="15279" y="39901"/>
                </a:moveTo>
                <a:lnTo>
                  <a:pt x="15199" y="39920"/>
                </a:lnTo>
                <a:lnTo>
                  <a:pt x="15120" y="39980"/>
                </a:lnTo>
                <a:lnTo>
                  <a:pt x="15060" y="40059"/>
                </a:lnTo>
                <a:lnTo>
                  <a:pt x="15040" y="40139"/>
                </a:lnTo>
                <a:lnTo>
                  <a:pt x="15060" y="40218"/>
                </a:lnTo>
                <a:lnTo>
                  <a:pt x="15120" y="40317"/>
                </a:lnTo>
                <a:lnTo>
                  <a:pt x="15219" y="40357"/>
                </a:lnTo>
                <a:lnTo>
                  <a:pt x="15318" y="40377"/>
                </a:lnTo>
                <a:lnTo>
                  <a:pt x="15417" y="40337"/>
                </a:lnTo>
                <a:lnTo>
                  <a:pt x="15457" y="40317"/>
                </a:lnTo>
                <a:lnTo>
                  <a:pt x="15497" y="40278"/>
                </a:lnTo>
                <a:lnTo>
                  <a:pt x="15517" y="40198"/>
                </a:lnTo>
                <a:lnTo>
                  <a:pt x="15517" y="40119"/>
                </a:lnTo>
                <a:lnTo>
                  <a:pt x="15497" y="40020"/>
                </a:lnTo>
                <a:lnTo>
                  <a:pt x="15457" y="39960"/>
                </a:lnTo>
                <a:lnTo>
                  <a:pt x="15358" y="39901"/>
                </a:lnTo>
                <a:close/>
                <a:moveTo>
                  <a:pt x="39445" y="38948"/>
                </a:moveTo>
                <a:lnTo>
                  <a:pt x="39346" y="38968"/>
                </a:lnTo>
                <a:lnTo>
                  <a:pt x="39227" y="39008"/>
                </a:lnTo>
                <a:lnTo>
                  <a:pt x="39127" y="39067"/>
                </a:lnTo>
                <a:lnTo>
                  <a:pt x="39028" y="39147"/>
                </a:lnTo>
                <a:lnTo>
                  <a:pt x="38949" y="39246"/>
                </a:lnTo>
                <a:lnTo>
                  <a:pt x="38889" y="39345"/>
                </a:lnTo>
                <a:lnTo>
                  <a:pt x="38850" y="39464"/>
                </a:lnTo>
                <a:lnTo>
                  <a:pt x="38830" y="39583"/>
                </a:lnTo>
                <a:lnTo>
                  <a:pt x="38830" y="39702"/>
                </a:lnTo>
                <a:lnTo>
                  <a:pt x="38850" y="39821"/>
                </a:lnTo>
                <a:lnTo>
                  <a:pt x="38869" y="39940"/>
                </a:lnTo>
                <a:lnTo>
                  <a:pt x="38988" y="40119"/>
                </a:lnTo>
                <a:lnTo>
                  <a:pt x="39048" y="40198"/>
                </a:lnTo>
                <a:lnTo>
                  <a:pt x="39127" y="40278"/>
                </a:lnTo>
                <a:lnTo>
                  <a:pt x="39227" y="40317"/>
                </a:lnTo>
                <a:lnTo>
                  <a:pt x="39326" y="40357"/>
                </a:lnTo>
                <a:lnTo>
                  <a:pt x="39425" y="40397"/>
                </a:lnTo>
                <a:lnTo>
                  <a:pt x="39544" y="40397"/>
                </a:lnTo>
                <a:lnTo>
                  <a:pt x="39643" y="40377"/>
                </a:lnTo>
                <a:lnTo>
                  <a:pt x="39762" y="40357"/>
                </a:lnTo>
                <a:lnTo>
                  <a:pt x="39862" y="40297"/>
                </a:lnTo>
                <a:lnTo>
                  <a:pt x="39961" y="40238"/>
                </a:lnTo>
                <a:lnTo>
                  <a:pt x="40040" y="40178"/>
                </a:lnTo>
                <a:lnTo>
                  <a:pt x="40100" y="40079"/>
                </a:lnTo>
                <a:lnTo>
                  <a:pt x="40159" y="40000"/>
                </a:lnTo>
                <a:lnTo>
                  <a:pt x="40219" y="39901"/>
                </a:lnTo>
                <a:lnTo>
                  <a:pt x="40238" y="39782"/>
                </a:lnTo>
                <a:lnTo>
                  <a:pt x="40258" y="39662"/>
                </a:lnTo>
                <a:lnTo>
                  <a:pt x="40238" y="39543"/>
                </a:lnTo>
                <a:lnTo>
                  <a:pt x="40219" y="39444"/>
                </a:lnTo>
                <a:lnTo>
                  <a:pt x="40159" y="39345"/>
                </a:lnTo>
                <a:lnTo>
                  <a:pt x="40119" y="39266"/>
                </a:lnTo>
                <a:lnTo>
                  <a:pt x="40040" y="39186"/>
                </a:lnTo>
                <a:lnTo>
                  <a:pt x="39961" y="39107"/>
                </a:lnTo>
                <a:lnTo>
                  <a:pt x="39862" y="39047"/>
                </a:lnTo>
                <a:lnTo>
                  <a:pt x="39762" y="39008"/>
                </a:lnTo>
                <a:lnTo>
                  <a:pt x="39663" y="38968"/>
                </a:lnTo>
                <a:lnTo>
                  <a:pt x="39564" y="38948"/>
                </a:lnTo>
                <a:close/>
                <a:moveTo>
                  <a:pt x="42064" y="38869"/>
                </a:moveTo>
                <a:lnTo>
                  <a:pt x="41945" y="38909"/>
                </a:lnTo>
                <a:lnTo>
                  <a:pt x="41846" y="38948"/>
                </a:lnTo>
                <a:lnTo>
                  <a:pt x="41746" y="39008"/>
                </a:lnTo>
                <a:lnTo>
                  <a:pt x="41647" y="39067"/>
                </a:lnTo>
                <a:lnTo>
                  <a:pt x="41568" y="39147"/>
                </a:lnTo>
                <a:lnTo>
                  <a:pt x="41508" y="39246"/>
                </a:lnTo>
                <a:lnTo>
                  <a:pt x="41449" y="39365"/>
                </a:lnTo>
                <a:lnTo>
                  <a:pt x="41409" y="39484"/>
                </a:lnTo>
                <a:lnTo>
                  <a:pt x="41389" y="39623"/>
                </a:lnTo>
                <a:lnTo>
                  <a:pt x="41409" y="39762"/>
                </a:lnTo>
                <a:lnTo>
                  <a:pt x="41449" y="39881"/>
                </a:lnTo>
                <a:lnTo>
                  <a:pt x="41508" y="40000"/>
                </a:lnTo>
                <a:lnTo>
                  <a:pt x="41588" y="40099"/>
                </a:lnTo>
                <a:lnTo>
                  <a:pt x="41667" y="40198"/>
                </a:lnTo>
                <a:lnTo>
                  <a:pt x="41766" y="40278"/>
                </a:lnTo>
                <a:lnTo>
                  <a:pt x="41885" y="40357"/>
                </a:lnTo>
                <a:lnTo>
                  <a:pt x="42004" y="40377"/>
                </a:lnTo>
                <a:lnTo>
                  <a:pt x="42123" y="40397"/>
                </a:lnTo>
                <a:lnTo>
                  <a:pt x="42242" y="40397"/>
                </a:lnTo>
                <a:lnTo>
                  <a:pt x="42361" y="40377"/>
                </a:lnTo>
                <a:lnTo>
                  <a:pt x="42481" y="40357"/>
                </a:lnTo>
                <a:lnTo>
                  <a:pt x="42580" y="40297"/>
                </a:lnTo>
                <a:lnTo>
                  <a:pt x="42679" y="40218"/>
                </a:lnTo>
                <a:lnTo>
                  <a:pt x="42778" y="40139"/>
                </a:lnTo>
                <a:lnTo>
                  <a:pt x="42857" y="40039"/>
                </a:lnTo>
                <a:lnTo>
                  <a:pt x="42897" y="39940"/>
                </a:lnTo>
                <a:lnTo>
                  <a:pt x="42937" y="39821"/>
                </a:lnTo>
                <a:lnTo>
                  <a:pt x="42957" y="39702"/>
                </a:lnTo>
                <a:lnTo>
                  <a:pt x="42957" y="39603"/>
                </a:lnTo>
                <a:lnTo>
                  <a:pt x="42937" y="39484"/>
                </a:lnTo>
                <a:lnTo>
                  <a:pt x="42917" y="39365"/>
                </a:lnTo>
                <a:lnTo>
                  <a:pt x="42857" y="39266"/>
                </a:lnTo>
                <a:lnTo>
                  <a:pt x="42798" y="39147"/>
                </a:lnTo>
                <a:lnTo>
                  <a:pt x="42719" y="39067"/>
                </a:lnTo>
                <a:lnTo>
                  <a:pt x="42619" y="38988"/>
                </a:lnTo>
                <a:lnTo>
                  <a:pt x="42520" y="38928"/>
                </a:lnTo>
                <a:lnTo>
                  <a:pt x="42401" y="38889"/>
                </a:lnTo>
                <a:lnTo>
                  <a:pt x="42302" y="38869"/>
                </a:lnTo>
                <a:close/>
                <a:moveTo>
                  <a:pt x="28790" y="39643"/>
                </a:moveTo>
                <a:lnTo>
                  <a:pt x="28691" y="39682"/>
                </a:lnTo>
                <a:lnTo>
                  <a:pt x="28592" y="39742"/>
                </a:lnTo>
                <a:lnTo>
                  <a:pt x="28512" y="39801"/>
                </a:lnTo>
                <a:lnTo>
                  <a:pt x="28473" y="39881"/>
                </a:lnTo>
                <a:lnTo>
                  <a:pt x="28433" y="39960"/>
                </a:lnTo>
                <a:lnTo>
                  <a:pt x="28393" y="40039"/>
                </a:lnTo>
                <a:lnTo>
                  <a:pt x="28393" y="40139"/>
                </a:lnTo>
                <a:lnTo>
                  <a:pt x="28413" y="40337"/>
                </a:lnTo>
                <a:lnTo>
                  <a:pt x="28453" y="40416"/>
                </a:lnTo>
                <a:lnTo>
                  <a:pt x="28512" y="40496"/>
                </a:lnTo>
                <a:lnTo>
                  <a:pt x="28592" y="40555"/>
                </a:lnTo>
                <a:lnTo>
                  <a:pt x="28691" y="40595"/>
                </a:lnTo>
                <a:lnTo>
                  <a:pt x="28790" y="40635"/>
                </a:lnTo>
                <a:lnTo>
                  <a:pt x="28889" y="40655"/>
                </a:lnTo>
                <a:lnTo>
                  <a:pt x="28969" y="40635"/>
                </a:lnTo>
                <a:lnTo>
                  <a:pt x="29068" y="40615"/>
                </a:lnTo>
                <a:lnTo>
                  <a:pt x="29167" y="40555"/>
                </a:lnTo>
                <a:lnTo>
                  <a:pt x="29227" y="40496"/>
                </a:lnTo>
                <a:lnTo>
                  <a:pt x="29286" y="40416"/>
                </a:lnTo>
                <a:lnTo>
                  <a:pt x="29326" y="40337"/>
                </a:lnTo>
                <a:lnTo>
                  <a:pt x="29366" y="40258"/>
                </a:lnTo>
                <a:lnTo>
                  <a:pt x="29366" y="40159"/>
                </a:lnTo>
                <a:lnTo>
                  <a:pt x="29366" y="40059"/>
                </a:lnTo>
                <a:lnTo>
                  <a:pt x="29346" y="39960"/>
                </a:lnTo>
                <a:lnTo>
                  <a:pt x="29306" y="39861"/>
                </a:lnTo>
                <a:lnTo>
                  <a:pt x="29247" y="39801"/>
                </a:lnTo>
                <a:lnTo>
                  <a:pt x="29167" y="39722"/>
                </a:lnTo>
                <a:lnTo>
                  <a:pt x="29068" y="39682"/>
                </a:lnTo>
                <a:lnTo>
                  <a:pt x="28989" y="39662"/>
                </a:lnTo>
                <a:lnTo>
                  <a:pt x="28889" y="39643"/>
                </a:lnTo>
                <a:close/>
                <a:moveTo>
                  <a:pt x="11945" y="40496"/>
                </a:moveTo>
                <a:lnTo>
                  <a:pt x="11866" y="40516"/>
                </a:lnTo>
                <a:lnTo>
                  <a:pt x="11826" y="40535"/>
                </a:lnTo>
                <a:lnTo>
                  <a:pt x="11786" y="40595"/>
                </a:lnTo>
                <a:lnTo>
                  <a:pt x="11767" y="40655"/>
                </a:lnTo>
                <a:lnTo>
                  <a:pt x="11786" y="40734"/>
                </a:lnTo>
                <a:lnTo>
                  <a:pt x="11806" y="40793"/>
                </a:lnTo>
                <a:lnTo>
                  <a:pt x="11846" y="40813"/>
                </a:lnTo>
                <a:lnTo>
                  <a:pt x="11906" y="40833"/>
                </a:lnTo>
                <a:lnTo>
                  <a:pt x="11985" y="40813"/>
                </a:lnTo>
                <a:lnTo>
                  <a:pt x="12044" y="40793"/>
                </a:lnTo>
                <a:lnTo>
                  <a:pt x="12104" y="40734"/>
                </a:lnTo>
                <a:lnTo>
                  <a:pt x="12124" y="40674"/>
                </a:lnTo>
                <a:lnTo>
                  <a:pt x="12104" y="40595"/>
                </a:lnTo>
                <a:lnTo>
                  <a:pt x="12064" y="40535"/>
                </a:lnTo>
                <a:lnTo>
                  <a:pt x="12005" y="40496"/>
                </a:lnTo>
                <a:close/>
                <a:moveTo>
                  <a:pt x="36052" y="39682"/>
                </a:moveTo>
                <a:lnTo>
                  <a:pt x="35973" y="39702"/>
                </a:lnTo>
                <a:lnTo>
                  <a:pt x="35873" y="39702"/>
                </a:lnTo>
                <a:lnTo>
                  <a:pt x="35774" y="39742"/>
                </a:lnTo>
                <a:lnTo>
                  <a:pt x="35695" y="39782"/>
                </a:lnTo>
                <a:lnTo>
                  <a:pt x="35616" y="39841"/>
                </a:lnTo>
                <a:lnTo>
                  <a:pt x="35536" y="39901"/>
                </a:lnTo>
                <a:lnTo>
                  <a:pt x="35477" y="39980"/>
                </a:lnTo>
                <a:lnTo>
                  <a:pt x="35417" y="40079"/>
                </a:lnTo>
                <a:lnTo>
                  <a:pt x="35377" y="40159"/>
                </a:lnTo>
                <a:lnTo>
                  <a:pt x="35358" y="40258"/>
                </a:lnTo>
                <a:lnTo>
                  <a:pt x="35358" y="40357"/>
                </a:lnTo>
                <a:lnTo>
                  <a:pt x="35358" y="40476"/>
                </a:lnTo>
                <a:lnTo>
                  <a:pt x="35397" y="40595"/>
                </a:lnTo>
                <a:lnTo>
                  <a:pt x="35437" y="40694"/>
                </a:lnTo>
                <a:lnTo>
                  <a:pt x="35516" y="40774"/>
                </a:lnTo>
                <a:lnTo>
                  <a:pt x="35596" y="40853"/>
                </a:lnTo>
                <a:lnTo>
                  <a:pt x="35695" y="40912"/>
                </a:lnTo>
                <a:lnTo>
                  <a:pt x="35794" y="40952"/>
                </a:lnTo>
                <a:lnTo>
                  <a:pt x="35893" y="40992"/>
                </a:lnTo>
                <a:lnTo>
                  <a:pt x="36012" y="41012"/>
                </a:lnTo>
                <a:lnTo>
                  <a:pt x="36211" y="40972"/>
                </a:lnTo>
                <a:lnTo>
                  <a:pt x="36369" y="40873"/>
                </a:lnTo>
                <a:lnTo>
                  <a:pt x="36449" y="40833"/>
                </a:lnTo>
                <a:lnTo>
                  <a:pt x="36508" y="40754"/>
                </a:lnTo>
                <a:lnTo>
                  <a:pt x="36568" y="40674"/>
                </a:lnTo>
                <a:lnTo>
                  <a:pt x="36608" y="40595"/>
                </a:lnTo>
                <a:lnTo>
                  <a:pt x="36647" y="40496"/>
                </a:lnTo>
                <a:lnTo>
                  <a:pt x="36647" y="40397"/>
                </a:lnTo>
                <a:lnTo>
                  <a:pt x="36647" y="40297"/>
                </a:lnTo>
                <a:lnTo>
                  <a:pt x="36647" y="40198"/>
                </a:lnTo>
                <a:lnTo>
                  <a:pt x="36608" y="40099"/>
                </a:lnTo>
                <a:lnTo>
                  <a:pt x="36568" y="40020"/>
                </a:lnTo>
                <a:lnTo>
                  <a:pt x="36508" y="39920"/>
                </a:lnTo>
                <a:lnTo>
                  <a:pt x="36429" y="39861"/>
                </a:lnTo>
                <a:lnTo>
                  <a:pt x="36350" y="39782"/>
                </a:lnTo>
                <a:lnTo>
                  <a:pt x="36250" y="39742"/>
                </a:lnTo>
                <a:lnTo>
                  <a:pt x="36151" y="39702"/>
                </a:lnTo>
                <a:lnTo>
                  <a:pt x="36052" y="39682"/>
                </a:lnTo>
                <a:close/>
                <a:moveTo>
                  <a:pt x="8910" y="40893"/>
                </a:moveTo>
                <a:lnTo>
                  <a:pt x="8870" y="40912"/>
                </a:lnTo>
                <a:lnTo>
                  <a:pt x="8830" y="40932"/>
                </a:lnTo>
                <a:lnTo>
                  <a:pt x="8810" y="40952"/>
                </a:lnTo>
                <a:lnTo>
                  <a:pt x="8810" y="40992"/>
                </a:lnTo>
                <a:lnTo>
                  <a:pt x="8810" y="41031"/>
                </a:lnTo>
                <a:lnTo>
                  <a:pt x="8830" y="41071"/>
                </a:lnTo>
                <a:lnTo>
                  <a:pt x="8870" y="41091"/>
                </a:lnTo>
                <a:lnTo>
                  <a:pt x="8949" y="41091"/>
                </a:lnTo>
                <a:lnTo>
                  <a:pt x="8969" y="41071"/>
                </a:lnTo>
                <a:lnTo>
                  <a:pt x="8989" y="41031"/>
                </a:lnTo>
                <a:lnTo>
                  <a:pt x="9009" y="40992"/>
                </a:lnTo>
                <a:lnTo>
                  <a:pt x="8989" y="40972"/>
                </a:lnTo>
                <a:lnTo>
                  <a:pt x="8969" y="40932"/>
                </a:lnTo>
                <a:lnTo>
                  <a:pt x="8929" y="40912"/>
                </a:lnTo>
                <a:lnTo>
                  <a:pt x="8910" y="40893"/>
                </a:lnTo>
                <a:close/>
                <a:moveTo>
                  <a:pt x="44207" y="39464"/>
                </a:moveTo>
                <a:lnTo>
                  <a:pt x="44088" y="39484"/>
                </a:lnTo>
                <a:lnTo>
                  <a:pt x="43969" y="39504"/>
                </a:lnTo>
                <a:lnTo>
                  <a:pt x="43869" y="39563"/>
                </a:lnTo>
                <a:lnTo>
                  <a:pt x="43750" y="39623"/>
                </a:lnTo>
                <a:lnTo>
                  <a:pt x="43671" y="39702"/>
                </a:lnTo>
                <a:lnTo>
                  <a:pt x="43572" y="39782"/>
                </a:lnTo>
                <a:lnTo>
                  <a:pt x="43512" y="39881"/>
                </a:lnTo>
                <a:lnTo>
                  <a:pt x="43453" y="40000"/>
                </a:lnTo>
                <a:lnTo>
                  <a:pt x="43433" y="40139"/>
                </a:lnTo>
                <a:lnTo>
                  <a:pt x="43413" y="40278"/>
                </a:lnTo>
                <a:lnTo>
                  <a:pt x="43433" y="40436"/>
                </a:lnTo>
                <a:lnTo>
                  <a:pt x="43453" y="40575"/>
                </a:lnTo>
                <a:lnTo>
                  <a:pt x="43532" y="40714"/>
                </a:lnTo>
                <a:lnTo>
                  <a:pt x="43611" y="40813"/>
                </a:lnTo>
                <a:lnTo>
                  <a:pt x="43711" y="40912"/>
                </a:lnTo>
                <a:lnTo>
                  <a:pt x="43810" y="40992"/>
                </a:lnTo>
                <a:lnTo>
                  <a:pt x="43949" y="41071"/>
                </a:lnTo>
                <a:lnTo>
                  <a:pt x="44088" y="41111"/>
                </a:lnTo>
                <a:lnTo>
                  <a:pt x="44346" y="41111"/>
                </a:lnTo>
                <a:lnTo>
                  <a:pt x="44465" y="41091"/>
                </a:lnTo>
                <a:lnTo>
                  <a:pt x="44584" y="41051"/>
                </a:lnTo>
                <a:lnTo>
                  <a:pt x="44683" y="41012"/>
                </a:lnTo>
                <a:lnTo>
                  <a:pt x="44782" y="40932"/>
                </a:lnTo>
                <a:lnTo>
                  <a:pt x="44881" y="40853"/>
                </a:lnTo>
                <a:lnTo>
                  <a:pt x="44961" y="40734"/>
                </a:lnTo>
                <a:lnTo>
                  <a:pt x="45040" y="40635"/>
                </a:lnTo>
                <a:lnTo>
                  <a:pt x="45080" y="40496"/>
                </a:lnTo>
                <a:lnTo>
                  <a:pt x="45100" y="40377"/>
                </a:lnTo>
                <a:lnTo>
                  <a:pt x="45100" y="40238"/>
                </a:lnTo>
                <a:lnTo>
                  <a:pt x="45080" y="40119"/>
                </a:lnTo>
                <a:lnTo>
                  <a:pt x="45040" y="39980"/>
                </a:lnTo>
                <a:lnTo>
                  <a:pt x="44980" y="39861"/>
                </a:lnTo>
                <a:lnTo>
                  <a:pt x="44901" y="39762"/>
                </a:lnTo>
                <a:lnTo>
                  <a:pt x="44802" y="39662"/>
                </a:lnTo>
                <a:lnTo>
                  <a:pt x="44683" y="39583"/>
                </a:lnTo>
                <a:lnTo>
                  <a:pt x="44584" y="39524"/>
                </a:lnTo>
                <a:lnTo>
                  <a:pt x="44465" y="39484"/>
                </a:lnTo>
                <a:lnTo>
                  <a:pt x="44326" y="39464"/>
                </a:lnTo>
                <a:close/>
                <a:moveTo>
                  <a:pt x="17104" y="40555"/>
                </a:moveTo>
                <a:lnTo>
                  <a:pt x="16985" y="40595"/>
                </a:lnTo>
                <a:lnTo>
                  <a:pt x="16945" y="40635"/>
                </a:lnTo>
                <a:lnTo>
                  <a:pt x="16905" y="40674"/>
                </a:lnTo>
                <a:lnTo>
                  <a:pt x="16886" y="40734"/>
                </a:lnTo>
                <a:lnTo>
                  <a:pt x="16866" y="40774"/>
                </a:lnTo>
                <a:lnTo>
                  <a:pt x="16886" y="40893"/>
                </a:lnTo>
                <a:lnTo>
                  <a:pt x="16905" y="41012"/>
                </a:lnTo>
                <a:lnTo>
                  <a:pt x="17005" y="41091"/>
                </a:lnTo>
                <a:lnTo>
                  <a:pt x="17104" y="41131"/>
                </a:lnTo>
                <a:lnTo>
                  <a:pt x="17144" y="41151"/>
                </a:lnTo>
                <a:lnTo>
                  <a:pt x="17203" y="41151"/>
                </a:lnTo>
                <a:lnTo>
                  <a:pt x="17263" y="41131"/>
                </a:lnTo>
                <a:lnTo>
                  <a:pt x="17322" y="41091"/>
                </a:lnTo>
                <a:lnTo>
                  <a:pt x="17362" y="41051"/>
                </a:lnTo>
                <a:lnTo>
                  <a:pt x="17401" y="41012"/>
                </a:lnTo>
                <a:lnTo>
                  <a:pt x="17441" y="40893"/>
                </a:lnTo>
                <a:lnTo>
                  <a:pt x="17441" y="40793"/>
                </a:lnTo>
                <a:lnTo>
                  <a:pt x="17401" y="40674"/>
                </a:lnTo>
                <a:lnTo>
                  <a:pt x="17362" y="40635"/>
                </a:lnTo>
                <a:lnTo>
                  <a:pt x="17322" y="40595"/>
                </a:lnTo>
                <a:lnTo>
                  <a:pt x="17223" y="40555"/>
                </a:lnTo>
                <a:close/>
                <a:moveTo>
                  <a:pt x="32084" y="40079"/>
                </a:moveTo>
                <a:lnTo>
                  <a:pt x="32004" y="40119"/>
                </a:lnTo>
                <a:lnTo>
                  <a:pt x="31925" y="40178"/>
                </a:lnTo>
                <a:lnTo>
                  <a:pt x="31846" y="40238"/>
                </a:lnTo>
                <a:lnTo>
                  <a:pt x="31766" y="40317"/>
                </a:lnTo>
                <a:lnTo>
                  <a:pt x="31727" y="40397"/>
                </a:lnTo>
                <a:lnTo>
                  <a:pt x="31687" y="40476"/>
                </a:lnTo>
                <a:lnTo>
                  <a:pt x="31667" y="40575"/>
                </a:lnTo>
                <a:lnTo>
                  <a:pt x="31667" y="40674"/>
                </a:lnTo>
                <a:lnTo>
                  <a:pt x="31687" y="40873"/>
                </a:lnTo>
                <a:lnTo>
                  <a:pt x="31786" y="41012"/>
                </a:lnTo>
                <a:lnTo>
                  <a:pt x="31925" y="41151"/>
                </a:lnTo>
                <a:lnTo>
                  <a:pt x="31985" y="41190"/>
                </a:lnTo>
                <a:lnTo>
                  <a:pt x="32064" y="41230"/>
                </a:lnTo>
                <a:lnTo>
                  <a:pt x="32163" y="41250"/>
                </a:lnTo>
                <a:lnTo>
                  <a:pt x="32243" y="41250"/>
                </a:lnTo>
                <a:lnTo>
                  <a:pt x="32342" y="41230"/>
                </a:lnTo>
                <a:lnTo>
                  <a:pt x="32421" y="41210"/>
                </a:lnTo>
                <a:lnTo>
                  <a:pt x="32500" y="41170"/>
                </a:lnTo>
                <a:lnTo>
                  <a:pt x="32580" y="41131"/>
                </a:lnTo>
                <a:lnTo>
                  <a:pt x="32639" y="41071"/>
                </a:lnTo>
                <a:lnTo>
                  <a:pt x="32699" y="40992"/>
                </a:lnTo>
                <a:lnTo>
                  <a:pt x="32758" y="40912"/>
                </a:lnTo>
                <a:lnTo>
                  <a:pt x="32778" y="40833"/>
                </a:lnTo>
                <a:lnTo>
                  <a:pt x="32798" y="40754"/>
                </a:lnTo>
                <a:lnTo>
                  <a:pt x="32818" y="40655"/>
                </a:lnTo>
                <a:lnTo>
                  <a:pt x="32798" y="40575"/>
                </a:lnTo>
                <a:lnTo>
                  <a:pt x="32778" y="40496"/>
                </a:lnTo>
                <a:lnTo>
                  <a:pt x="32739" y="40416"/>
                </a:lnTo>
                <a:lnTo>
                  <a:pt x="32699" y="40337"/>
                </a:lnTo>
                <a:lnTo>
                  <a:pt x="32580" y="40198"/>
                </a:lnTo>
                <a:lnTo>
                  <a:pt x="32500" y="40159"/>
                </a:lnTo>
                <a:lnTo>
                  <a:pt x="32421" y="40119"/>
                </a:lnTo>
                <a:lnTo>
                  <a:pt x="32342" y="40079"/>
                </a:lnTo>
                <a:close/>
                <a:moveTo>
                  <a:pt x="27005" y="40357"/>
                </a:moveTo>
                <a:lnTo>
                  <a:pt x="26925" y="40377"/>
                </a:lnTo>
                <a:lnTo>
                  <a:pt x="26826" y="40397"/>
                </a:lnTo>
                <a:lnTo>
                  <a:pt x="26727" y="40456"/>
                </a:lnTo>
                <a:lnTo>
                  <a:pt x="26667" y="40516"/>
                </a:lnTo>
                <a:lnTo>
                  <a:pt x="26608" y="40575"/>
                </a:lnTo>
                <a:lnTo>
                  <a:pt x="26588" y="40674"/>
                </a:lnTo>
                <a:lnTo>
                  <a:pt x="26568" y="40754"/>
                </a:lnTo>
                <a:lnTo>
                  <a:pt x="26548" y="40853"/>
                </a:lnTo>
                <a:lnTo>
                  <a:pt x="26568" y="41031"/>
                </a:lnTo>
                <a:lnTo>
                  <a:pt x="26608" y="41111"/>
                </a:lnTo>
                <a:lnTo>
                  <a:pt x="26667" y="41190"/>
                </a:lnTo>
                <a:lnTo>
                  <a:pt x="26747" y="41250"/>
                </a:lnTo>
                <a:lnTo>
                  <a:pt x="26826" y="41289"/>
                </a:lnTo>
                <a:lnTo>
                  <a:pt x="26925" y="41309"/>
                </a:lnTo>
                <a:lnTo>
                  <a:pt x="27005" y="41329"/>
                </a:lnTo>
                <a:lnTo>
                  <a:pt x="27104" y="41309"/>
                </a:lnTo>
                <a:lnTo>
                  <a:pt x="27203" y="41289"/>
                </a:lnTo>
                <a:lnTo>
                  <a:pt x="27282" y="41230"/>
                </a:lnTo>
                <a:lnTo>
                  <a:pt x="27342" y="41170"/>
                </a:lnTo>
                <a:lnTo>
                  <a:pt x="27401" y="41111"/>
                </a:lnTo>
                <a:lnTo>
                  <a:pt x="27441" y="41031"/>
                </a:lnTo>
                <a:lnTo>
                  <a:pt x="27481" y="40932"/>
                </a:lnTo>
                <a:lnTo>
                  <a:pt x="27501" y="40853"/>
                </a:lnTo>
                <a:lnTo>
                  <a:pt x="27481" y="40754"/>
                </a:lnTo>
                <a:lnTo>
                  <a:pt x="27461" y="40674"/>
                </a:lnTo>
                <a:lnTo>
                  <a:pt x="27401" y="40595"/>
                </a:lnTo>
                <a:lnTo>
                  <a:pt x="27342" y="40516"/>
                </a:lnTo>
                <a:lnTo>
                  <a:pt x="27282" y="40456"/>
                </a:lnTo>
                <a:lnTo>
                  <a:pt x="27183" y="40416"/>
                </a:lnTo>
                <a:lnTo>
                  <a:pt x="27104" y="40377"/>
                </a:lnTo>
                <a:lnTo>
                  <a:pt x="27005" y="40357"/>
                </a:lnTo>
                <a:close/>
                <a:moveTo>
                  <a:pt x="19068" y="40972"/>
                </a:moveTo>
                <a:lnTo>
                  <a:pt x="19009" y="40992"/>
                </a:lnTo>
                <a:lnTo>
                  <a:pt x="18909" y="41051"/>
                </a:lnTo>
                <a:lnTo>
                  <a:pt x="18810" y="41131"/>
                </a:lnTo>
                <a:lnTo>
                  <a:pt x="18771" y="41250"/>
                </a:lnTo>
                <a:lnTo>
                  <a:pt x="18751" y="41309"/>
                </a:lnTo>
                <a:lnTo>
                  <a:pt x="18751" y="41389"/>
                </a:lnTo>
                <a:lnTo>
                  <a:pt x="18771" y="41448"/>
                </a:lnTo>
                <a:lnTo>
                  <a:pt x="18810" y="41528"/>
                </a:lnTo>
                <a:lnTo>
                  <a:pt x="18909" y="41607"/>
                </a:lnTo>
                <a:lnTo>
                  <a:pt x="19028" y="41666"/>
                </a:lnTo>
                <a:lnTo>
                  <a:pt x="19167" y="41666"/>
                </a:lnTo>
                <a:lnTo>
                  <a:pt x="19227" y="41647"/>
                </a:lnTo>
                <a:lnTo>
                  <a:pt x="19286" y="41627"/>
                </a:lnTo>
                <a:lnTo>
                  <a:pt x="19346" y="41567"/>
                </a:lnTo>
                <a:lnTo>
                  <a:pt x="19386" y="41508"/>
                </a:lnTo>
                <a:lnTo>
                  <a:pt x="19425" y="41448"/>
                </a:lnTo>
                <a:lnTo>
                  <a:pt x="19445" y="41389"/>
                </a:lnTo>
                <a:lnTo>
                  <a:pt x="19445" y="41309"/>
                </a:lnTo>
                <a:lnTo>
                  <a:pt x="19445" y="41250"/>
                </a:lnTo>
                <a:lnTo>
                  <a:pt x="19405" y="41170"/>
                </a:lnTo>
                <a:lnTo>
                  <a:pt x="19366" y="41111"/>
                </a:lnTo>
                <a:lnTo>
                  <a:pt x="19326" y="41051"/>
                </a:lnTo>
                <a:lnTo>
                  <a:pt x="19267" y="41012"/>
                </a:lnTo>
                <a:lnTo>
                  <a:pt x="19207" y="40992"/>
                </a:lnTo>
                <a:lnTo>
                  <a:pt x="19148" y="40972"/>
                </a:lnTo>
                <a:close/>
                <a:moveTo>
                  <a:pt x="25060" y="40873"/>
                </a:moveTo>
                <a:lnTo>
                  <a:pt x="24981" y="40893"/>
                </a:lnTo>
                <a:lnTo>
                  <a:pt x="24901" y="40912"/>
                </a:lnTo>
                <a:lnTo>
                  <a:pt x="24802" y="40972"/>
                </a:lnTo>
                <a:lnTo>
                  <a:pt x="24743" y="41012"/>
                </a:lnTo>
                <a:lnTo>
                  <a:pt x="24683" y="41091"/>
                </a:lnTo>
                <a:lnTo>
                  <a:pt x="24643" y="41151"/>
                </a:lnTo>
                <a:lnTo>
                  <a:pt x="24624" y="41230"/>
                </a:lnTo>
                <a:lnTo>
                  <a:pt x="24624" y="41329"/>
                </a:lnTo>
                <a:lnTo>
                  <a:pt x="24643" y="41508"/>
                </a:lnTo>
                <a:lnTo>
                  <a:pt x="24683" y="41607"/>
                </a:lnTo>
                <a:lnTo>
                  <a:pt x="24743" y="41666"/>
                </a:lnTo>
                <a:lnTo>
                  <a:pt x="24822" y="41726"/>
                </a:lnTo>
                <a:lnTo>
                  <a:pt x="24882" y="41766"/>
                </a:lnTo>
                <a:lnTo>
                  <a:pt x="24981" y="41766"/>
                </a:lnTo>
                <a:lnTo>
                  <a:pt x="25060" y="41785"/>
                </a:lnTo>
                <a:lnTo>
                  <a:pt x="25139" y="41766"/>
                </a:lnTo>
                <a:lnTo>
                  <a:pt x="25219" y="41746"/>
                </a:lnTo>
                <a:lnTo>
                  <a:pt x="25298" y="41706"/>
                </a:lnTo>
                <a:lnTo>
                  <a:pt x="25378" y="41647"/>
                </a:lnTo>
                <a:lnTo>
                  <a:pt x="25437" y="41587"/>
                </a:lnTo>
                <a:lnTo>
                  <a:pt x="25477" y="41508"/>
                </a:lnTo>
                <a:lnTo>
                  <a:pt x="25516" y="41428"/>
                </a:lnTo>
                <a:lnTo>
                  <a:pt x="25536" y="41349"/>
                </a:lnTo>
                <a:lnTo>
                  <a:pt x="25516" y="41250"/>
                </a:lnTo>
                <a:lnTo>
                  <a:pt x="25497" y="41151"/>
                </a:lnTo>
                <a:lnTo>
                  <a:pt x="25457" y="41071"/>
                </a:lnTo>
                <a:lnTo>
                  <a:pt x="25397" y="41012"/>
                </a:lnTo>
                <a:lnTo>
                  <a:pt x="25318" y="40952"/>
                </a:lnTo>
                <a:lnTo>
                  <a:pt x="25239" y="40912"/>
                </a:lnTo>
                <a:lnTo>
                  <a:pt x="25159" y="40893"/>
                </a:lnTo>
                <a:lnTo>
                  <a:pt x="25060" y="40873"/>
                </a:lnTo>
                <a:close/>
                <a:moveTo>
                  <a:pt x="48790" y="39881"/>
                </a:moveTo>
                <a:lnTo>
                  <a:pt x="48651" y="39901"/>
                </a:lnTo>
                <a:lnTo>
                  <a:pt x="48512" y="39940"/>
                </a:lnTo>
                <a:lnTo>
                  <a:pt x="48393" y="40000"/>
                </a:lnTo>
                <a:lnTo>
                  <a:pt x="48274" y="40059"/>
                </a:lnTo>
                <a:lnTo>
                  <a:pt x="48155" y="40159"/>
                </a:lnTo>
                <a:lnTo>
                  <a:pt x="48076" y="40258"/>
                </a:lnTo>
                <a:lnTo>
                  <a:pt x="47996" y="40377"/>
                </a:lnTo>
                <a:lnTo>
                  <a:pt x="47917" y="40496"/>
                </a:lnTo>
                <a:lnTo>
                  <a:pt x="47877" y="40635"/>
                </a:lnTo>
                <a:lnTo>
                  <a:pt x="47857" y="40774"/>
                </a:lnTo>
                <a:lnTo>
                  <a:pt x="47857" y="40912"/>
                </a:lnTo>
                <a:lnTo>
                  <a:pt x="47877" y="41051"/>
                </a:lnTo>
                <a:lnTo>
                  <a:pt x="47917" y="41210"/>
                </a:lnTo>
                <a:lnTo>
                  <a:pt x="47996" y="41369"/>
                </a:lnTo>
                <a:lnTo>
                  <a:pt x="48096" y="41488"/>
                </a:lnTo>
                <a:lnTo>
                  <a:pt x="48215" y="41587"/>
                </a:lnTo>
                <a:lnTo>
                  <a:pt x="48353" y="41686"/>
                </a:lnTo>
                <a:lnTo>
                  <a:pt x="48512" y="41746"/>
                </a:lnTo>
                <a:lnTo>
                  <a:pt x="48671" y="41785"/>
                </a:lnTo>
                <a:lnTo>
                  <a:pt x="49008" y="41785"/>
                </a:lnTo>
                <a:lnTo>
                  <a:pt x="49147" y="41726"/>
                </a:lnTo>
                <a:lnTo>
                  <a:pt x="49286" y="41666"/>
                </a:lnTo>
                <a:lnTo>
                  <a:pt x="49405" y="41587"/>
                </a:lnTo>
                <a:lnTo>
                  <a:pt x="49524" y="41488"/>
                </a:lnTo>
                <a:lnTo>
                  <a:pt x="49603" y="41369"/>
                </a:lnTo>
                <a:lnTo>
                  <a:pt x="49683" y="41250"/>
                </a:lnTo>
                <a:lnTo>
                  <a:pt x="49742" y="41111"/>
                </a:lnTo>
                <a:lnTo>
                  <a:pt x="49762" y="40952"/>
                </a:lnTo>
                <a:lnTo>
                  <a:pt x="49782" y="40793"/>
                </a:lnTo>
                <a:lnTo>
                  <a:pt x="49762" y="40655"/>
                </a:lnTo>
                <a:lnTo>
                  <a:pt x="49722" y="40516"/>
                </a:lnTo>
                <a:lnTo>
                  <a:pt x="49643" y="40377"/>
                </a:lnTo>
                <a:lnTo>
                  <a:pt x="49564" y="40238"/>
                </a:lnTo>
                <a:lnTo>
                  <a:pt x="49465" y="40139"/>
                </a:lnTo>
                <a:lnTo>
                  <a:pt x="49345" y="40039"/>
                </a:lnTo>
                <a:lnTo>
                  <a:pt x="49226" y="39960"/>
                </a:lnTo>
                <a:lnTo>
                  <a:pt x="49068" y="39901"/>
                </a:lnTo>
                <a:lnTo>
                  <a:pt x="48929" y="39881"/>
                </a:lnTo>
                <a:close/>
                <a:moveTo>
                  <a:pt x="46230" y="40039"/>
                </a:moveTo>
                <a:lnTo>
                  <a:pt x="46092" y="40059"/>
                </a:lnTo>
                <a:lnTo>
                  <a:pt x="45973" y="40119"/>
                </a:lnTo>
                <a:lnTo>
                  <a:pt x="45853" y="40178"/>
                </a:lnTo>
                <a:lnTo>
                  <a:pt x="45754" y="40238"/>
                </a:lnTo>
                <a:lnTo>
                  <a:pt x="45655" y="40337"/>
                </a:lnTo>
                <a:lnTo>
                  <a:pt x="45576" y="40436"/>
                </a:lnTo>
                <a:lnTo>
                  <a:pt x="45516" y="40555"/>
                </a:lnTo>
                <a:lnTo>
                  <a:pt x="45457" y="40674"/>
                </a:lnTo>
                <a:lnTo>
                  <a:pt x="45437" y="40813"/>
                </a:lnTo>
                <a:lnTo>
                  <a:pt x="45417" y="40952"/>
                </a:lnTo>
                <a:lnTo>
                  <a:pt x="45437" y="41091"/>
                </a:lnTo>
                <a:lnTo>
                  <a:pt x="45477" y="41270"/>
                </a:lnTo>
                <a:lnTo>
                  <a:pt x="45556" y="41408"/>
                </a:lnTo>
                <a:lnTo>
                  <a:pt x="45635" y="41528"/>
                </a:lnTo>
                <a:lnTo>
                  <a:pt x="45754" y="41627"/>
                </a:lnTo>
                <a:lnTo>
                  <a:pt x="45873" y="41706"/>
                </a:lnTo>
                <a:lnTo>
                  <a:pt x="46012" y="41766"/>
                </a:lnTo>
                <a:lnTo>
                  <a:pt x="46171" y="41805"/>
                </a:lnTo>
                <a:lnTo>
                  <a:pt x="46330" y="41825"/>
                </a:lnTo>
                <a:lnTo>
                  <a:pt x="46469" y="41805"/>
                </a:lnTo>
                <a:lnTo>
                  <a:pt x="46607" y="41766"/>
                </a:lnTo>
                <a:lnTo>
                  <a:pt x="46726" y="41726"/>
                </a:lnTo>
                <a:lnTo>
                  <a:pt x="46846" y="41666"/>
                </a:lnTo>
                <a:lnTo>
                  <a:pt x="46945" y="41587"/>
                </a:lnTo>
                <a:lnTo>
                  <a:pt x="47044" y="41488"/>
                </a:lnTo>
                <a:lnTo>
                  <a:pt x="47123" y="41369"/>
                </a:lnTo>
                <a:lnTo>
                  <a:pt x="47163" y="41230"/>
                </a:lnTo>
                <a:lnTo>
                  <a:pt x="47203" y="41091"/>
                </a:lnTo>
                <a:lnTo>
                  <a:pt x="47223" y="40952"/>
                </a:lnTo>
                <a:lnTo>
                  <a:pt x="47203" y="40813"/>
                </a:lnTo>
                <a:lnTo>
                  <a:pt x="47183" y="40674"/>
                </a:lnTo>
                <a:lnTo>
                  <a:pt x="47143" y="40555"/>
                </a:lnTo>
                <a:lnTo>
                  <a:pt x="47064" y="40436"/>
                </a:lnTo>
                <a:lnTo>
                  <a:pt x="46984" y="40317"/>
                </a:lnTo>
                <a:lnTo>
                  <a:pt x="46885" y="40218"/>
                </a:lnTo>
                <a:lnTo>
                  <a:pt x="46746" y="40139"/>
                </a:lnTo>
                <a:lnTo>
                  <a:pt x="46627" y="40079"/>
                </a:lnTo>
                <a:lnTo>
                  <a:pt x="46488" y="40039"/>
                </a:lnTo>
                <a:close/>
                <a:moveTo>
                  <a:pt x="38115" y="40436"/>
                </a:moveTo>
                <a:lnTo>
                  <a:pt x="37996" y="40456"/>
                </a:lnTo>
                <a:lnTo>
                  <a:pt x="37877" y="40476"/>
                </a:lnTo>
                <a:lnTo>
                  <a:pt x="37778" y="40535"/>
                </a:lnTo>
                <a:lnTo>
                  <a:pt x="37679" y="40615"/>
                </a:lnTo>
                <a:lnTo>
                  <a:pt x="37600" y="40714"/>
                </a:lnTo>
                <a:lnTo>
                  <a:pt x="37540" y="40813"/>
                </a:lnTo>
                <a:lnTo>
                  <a:pt x="37500" y="40932"/>
                </a:lnTo>
                <a:lnTo>
                  <a:pt x="37481" y="41051"/>
                </a:lnTo>
                <a:lnTo>
                  <a:pt x="37481" y="41170"/>
                </a:lnTo>
                <a:lnTo>
                  <a:pt x="37500" y="41289"/>
                </a:lnTo>
                <a:lnTo>
                  <a:pt x="37520" y="41408"/>
                </a:lnTo>
                <a:lnTo>
                  <a:pt x="37639" y="41587"/>
                </a:lnTo>
                <a:lnTo>
                  <a:pt x="37699" y="41666"/>
                </a:lnTo>
                <a:lnTo>
                  <a:pt x="37778" y="41746"/>
                </a:lnTo>
                <a:lnTo>
                  <a:pt x="37877" y="41785"/>
                </a:lnTo>
                <a:lnTo>
                  <a:pt x="37977" y="41825"/>
                </a:lnTo>
                <a:lnTo>
                  <a:pt x="38076" y="41865"/>
                </a:lnTo>
                <a:lnTo>
                  <a:pt x="38195" y="41865"/>
                </a:lnTo>
                <a:lnTo>
                  <a:pt x="38294" y="41845"/>
                </a:lnTo>
                <a:lnTo>
                  <a:pt x="38413" y="41825"/>
                </a:lnTo>
                <a:lnTo>
                  <a:pt x="38512" y="41785"/>
                </a:lnTo>
                <a:lnTo>
                  <a:pt x="38612" y="41726"/>
                </a:lnTo>
                <a:lnTo>
                  <a:pt x="38691" y="41647"/>
                </a:lnTo>
                <a:lnTo>
                  <a:pt x="38770" y="41567"/>
                </a:lnTo>
                <a:lnTo>
                  <a:pt x="38830" y="41468"/>
                </a:lnTo>
                <a:lnTo>
                  <a:pt x="38869" y="41369"/>
                </a:lnTo>
                <a:lnTo>
                  <a:pt x="38889" y="41230"/>
                </a:lnTo>
                <a:lnTo>
                  <a:pt x="38909" y="41131"/>
                </a:lnTo>
                <a:lnTo>
                  <a:pt x="38889" y="41012"/>
                </a:lnTo>
                <a:lnTo>
                  <a:pt x="38869" y="40912"/>
                </a:lnTo>
                <a:lnTo>
                  <a:pt x="38830" y="40813"/>
                </a:lnTo>
                <a:lnTo>
                  <a:pt x="38770" y="40714"/>
                </a:lnTo>
                <a:lnTo>
                  <a:pt x="38691" y="40655"/>
                </a:lnTo>
                <a:lnTo>
                  <a:pt x="38612" y="40575"/>
                </a:lnTo>
                <a:lnTo>
                  <a:pt x="38532" y="40516"/>
                </a:lnTo>
                <a:lnTo>
                  <a:pt x="38433" y="40476"/>
                </a:lnTo>
                <a:lnTo>
                  <a:pt x="38334" y="40436"/>
                </a:lnTo>
                <a:close/>
                <a:moveTo>
                  <a:pt x="13612" y="41389"/>
                </a:moveTo>
                <a:lnTo>
                  <a:pt x="13513" y="41408"/>
                </a:lnTo>
                <a:lnTo>
                  <a:pt x="13453" y="41468"/>
                </a:lnTo>
                <a:lnTo>
                  <a:pt x="13413" y="41528"/>
                </a:lnTo>
                <a:lnTo>
                  <a:pt x="13394" y="41627"/>
                </a:lnTo>
                <a:lnTo>
                  <a:pt x="13413" y="41706"/>
                </a:lnTo>
                <a:lnTo>
                  <a:pt x="13453" y="41805"/>
                </a:lnTo>
                <a:lnTo>
                  <a:pt x="13533" y="41865"/>
                </a:lnTo>
                <a:lnTo>
                  <a:pt x="13632" y="41885"/>
                </a:lnTo>
                <a:lnTo>
                  <a:pt x="13731" y="41845"/>
                </a:lnTo>
                <a:lnTo>
                  <a:pt x="13790" y="41785"/>
                </a:lnTo>
                <a:lnTo>
                  <a:pt x="13850" y="41706"/>
                </a:lnTo>
                <a:lnTo>
                  <a:pt x="13870" y="41627"/>
                </a:lnTo>
                <a:lnTo>
                  <a:pt x="13850" y="41547"/>
                </a:lnTo>
                <a:lnTo>
                  <a:pt x="13790" y="41468"/>
                </a:lnTo>
                <a:lnTo>
                  <a:pt x="13711" y="41408"/>
                </a:lnTo>
                <a:lnTo>
                  <a:pt x="13612" y="41389"/>
                </a:lnTo>
                <a:close/>
                <a:moveTo>
                  <a:pt x="49941" y="41012"/>
                </a:moveTo>
                <a:lnTo>
                  <a:pt x="49881" y="41151"/>
                </a:lnTo>
                <a:lnTo>
                  <a:pt x="49842" y="41309"/>
                </a:lnTo>
                <a:lnTo>
                  <a:pt x="49842" y="41468"/>
                </a:lnTo>
                <a:lnTo>
                  <a:pt x="49861" y="41607"/>
                </a:lnTo>
                <a:lnTo>
                  <a:pt x="49881" y="41766"/>
                </a:lnTo>
                <a:lnTo>
                  <a:pt x="49941" y="41904"/>
                </a:lnTo>
                <a:lnTo>
                  <a:pt x="49941" y="41012"/>
                </a:lnTo>
                <a:close/>
                <a:moveTo>
                  <a:pt x="40953" y="40377"/>
                </a:moveTo>
                <a:lnTo>
                  <a:pt x="40834" y="40397"/>
                </a:lnTo>
                <a:lnTo>
                  <a:pt x="40735" y="40416"/>
                </a:lnTo>
                <a:lnTo>
                  <a:pt x="40615" y="40476"/>
                </a:lnTo>
                <a:lnTo>
                  <a:pt x="40516" y="40535"/>
                </a:lnTo>
                <a:lnTo>
                  <a:pt x="40417" y="40615"/>
                </a:lnTo>
                <a:lnTo>
                  <a:pt x="40338" y="40694"/>
                </a:lnTo>
                <a:lnTo>
                  <a:pt x="40278" y="40793"/>
                </a:lnTo>
                <a:lnTo>
                  <a:pt x="40219" y="40893"/>
                </a:lnTo>
                <a:lnTo>
                  <a:pt x="40199" y="41012"/>
                </a:lnTo>
                <a:lnTo>
                  <a:pt x="40199" y="41151"/>
                </a:lnTo>
                <a:lnTo>
                  <a:pt x="40199" y="41289"/>
                </a:lnTo>
                <a:lnTo>
                  <a:pt x="40238" y="41408"/>
                </a:lnTo>
                <a:lnTo>
                  <a:pt x="40278" y="41528"/>
                </a:lnTo>
                <a:lnTo>
                  <a:pt x="40358" y="41647"/>
                </a:lnTo>
                <a:lnTo>
                  <a:pt x="40437" y="41746"/>
                </a:lnTo>
                <a:lnTo>
                  <a:pt x="40556" y="41825"/>
                </a:lnTo>
                <a:lnTo>
                  <a:pt x="40675" y="41885"/>
                </a:lnTo>
                <a:lnTo>
                  <a:pt x="40913" y="41924"/>
                </a:lnTo>
                <a:lnTo>
                  <a:pt x="41131" y="41924"/>
                </a:lnTo>
                <a:lnTo>
                  <a:pt x="41250" y="41885"/>
                </a:lnTo>
                <a:lnTo>
                  <a:pt x="41350" y="41845"/>
                </a:lnTo>
                <a:lnTo>
                  <a:pt x="41449" y="41785"/>
                </a:lnTo>
                <a:lnTo>
                  <a:pt x="41548" y="41706"/>
                </a:lnTo>
                <a:lnTo>
                  <a:pt x="41627" y="41607"/>
                </a:lnTo>
                <a:lnTo>
                  <a:pt x="41687" y="41488"/>
                </a:lnTo>
                <a:lnTo>
                  <a:pt x="41727" y="41369"/>
                </a:lnTo>
                <a:lnTo>
                  <a:pt x="41746" y="41250"/>
                </a:lnTo>
                <a:lnTo>
                  <a:pt x="41746" y="41131"/>
                </a:lnTo>
                <a:lnTo>
                  <a:pt x="41746" y="41012"/>
                </a:lnTo>
                <a:lnTo>
                  <a:pt x="41707" y="40893"/>
                </a:lnTo>
                <a:lnTo>
                  <a:pt x="41647" y="40774"/>
                </a:lnTo>
                <a:lnTo>
                  <a:pt x="41568" y="40674"/>
                </a:lnTo>
                <a:lnTo>
                  <a:pt x="41488" y="40595"/>
                </a:lnTo>
                <a:lnTo>
                  <a:pt x="41409" y="40516"/>
                </a:lnTo>
                <a:lnTo>
                  <a:pt x="41310" y="40456"/>
                </a:lnTo>
                <a:lnTo>
                  <a:pt x="41191" y="40416"/>
                </a:lnTo>
                <a:lnTo>
                  <a:pt x="41072" y="40397"/>
                </a:lnTo>
                <a:lnTo>
                  <a:pt x="40953" y="40377"/>
                </a:lnTo>
                <a:close/>
                <a:moveTo>
                  <a:pt x="21013" y="41170"/>
                </a:moveTo>
                <a:lnTo>
                  <a:pt x="20933" y="41210"/>
                </a:lnTo>
                <a:lnTo>
                  <a:pt x="20874" y="41250"/>
                </a:lnTo>
                <a:lnTo>
                  <a:pt x="20794" y="41309"/>
                </a:lnTo>
                <a:lnTo>
                  <a:pt x="20755" y="41369"/>
                </a:lnTo>
                <a:lnTo>
                  <a:pt x="20715" y="41428"/>
                </a:lnTo>
                <a:lnTo>
                  <a:pt x="20695" y="41488"/>
                </a:lnTo>
                <a:lnTo>
                  <a:pt x="20695" y="41567"/>
                </a:lnTo>
                <a:lnTo>
                  <a:pt x="20695" y="41627"/>
                </a:lnTo>
                <a:lnTo>
                  <a:pt x="20715" y="41706"/>
                </a:lnTo>
                <a:lnTo>
                  <a:pt x="20755" y="41766"/>
                </a:lnTo>
                <a:lnTo>
                  <a:pt x="20814" y="41825"/>
                </a:lnTo>
                <a:lnTo>
                  <a:pt x="20854" y="41865"/>
                </a:lnTo>
                <a:lnTo>
                  <a:pt x="20913" y="41904"/>
                </a:lnTo>
                <a:lnTo>
                  <a:pt x="20993" y="41924"/>
                </a:lnTo>
                <a:lnTo>
                  <a:pt x="21052" y="41944"/>
                </a:lnTo>
                <a:lnTo>
                  <a:pt x="21132" y="41944"/>
                </a:lnTo>
                <a:lnTo>
                  <a:pt x="21211" y="41924"/>
                </a:lnTo>
                <a:lnTo>
                  <a:pt x="21290" y="41885"/>
                </a:lnTo>
                <a:lnTo>
                  <a:pt x="21370" y="41825"/>
                </a:lnTo>
                <a:lnTo>
                  <a:pt x="21409" y="41766"/>
                </a:lnTo>
                <a:lnTo>
                  <a:pt x="21449" y="41686"/>
                </a:lnTo>
                <a:lnTo>
                  <a:pt x="21469" y="41627"/>
                </a:lnTo>
                <a:lnTo>
                  <a:pt x="21469" y="41547"/>
                </a:lnTo>
                <a:lnTo>
                  <a:pt x="21449" y="41488"/>
                </a:lnTo>
                <a:lnTo>
                  <a:pt x="21429" y="41408"/>
                </a:lnTo>
                <a:lnTo>
                  <a:pt x="21390" y="41349"/>
                </a:lnTo>
                <a:lnTo>
                  <a:pt x="21330" y="41289"/>
                </a:lnTo>
                <a:lnTo>
                  <a:pt x="21290" y="41230"/>
                </a:lnTo>
                <a:lnTo>
                  <a:pt x="21211" y="41210"/>
                </a:lnTo>
                <a:lnTo>
                  <a:pt x="21151" y="41170"/>
                </a:lnTo>
                <a:close/>
                <a:moveTo>
                  <a:pt x="23076" y="41131"/>
                </a:moveTo>
                <a:lnTo>
                  <a:pt x="22997" y="41151"/>
                </a:lnTo>
                <a:lnTo>
                  <a:pt x="22937" y="41170"/>
                </a:lnTo>
                <a:lnTo>
                  <a:pt x="22858" y="41210"/>
                </a:lnTo>
                <a:lnTo>
                  <a:pt x="22798" y="41270"/>
                </a:lnTo>
                <a:lnTo>
                  <a:pt x="22739" y="41329"/>
                </a:lnTo>
                <a:lnTo>
                  <a:pt x="22699" y="41389"/>
                </a:lnTo>
                <a:lnTo>
                  <a:pt x="22679" y="41468"/>
                </a:lnTo>
                <a:lnTo>
                  <a:pt x="22659" y="41547"/>
                </a:lnTo>
                <a:lnTo>
                  <a:pt x="22659" y="41627"/>
                </a:lnTo>
                <a:lnTo>
                  <a:pt x="22679" y="41726"/>
                </a:lnTo>
                <a:lnTo>
                  <a:pt x="22719" y="41805"/>
                </a:lnTo>
                <a:lnTo>
                  <a:pt x="22858" y="41924"/>
                </a:lnTo>
                <a:lnTo>
                  <a:pt x="22917" y="41964"/>
                </a:lnTo>
                <a:lnTo>
                  <a:pt x="22997" y="41984"/>
                </a:lnTo>
                <a:lnTo>
                  <a:pt x="23155" y="41984"/>
                </a:lnTo>
                <a:lnTo>
                  <a:pt x="23235" y="41964"/>
                </a:lnTo>
                <a:lnTo>
                  <a:pt x="23314" y="41924"/>
                </a:lnTo>
                <a:lnTo>
                  <a:pt x="23393" y="41865"/>
                </a:lnTo>
                <a:lnTo>
                  <a:pt x="23433" y="41805"/>
                </a:lnTo>
                <a:lnTo>
                  <a:pt x="23473" y="41726"/>
                </a:lnTo>
                <a:lnTo>
                  <a:pt x="23493" y="41647"/>
                </a:lnTo>
                <a:lnTo>
                  <a:pt x="23493" y="41567"/>
                </a:lnTo>
                <a:lnTo>
                  <a:pt x="23493" y="41488"/>
                </a:lnTo>
                <a:lnTo>
                  <a:pt x="23473" y="41408"/>
                </a:lnTo>
                <a:lnTo>
                  <a:pt x="23433" y="41329"/>
                </a:lnTo>
                <a:lnTo>
                  <a:pt x="23374" y="41250"/>
                </a:lnTo>
                <a:lnTo>
                  <a:pt x="23314" y="41190"/>
                </a:lnTo>
                <a:lnTo>
                  <a:pt x="23235" y="41151"/>
                </a:lnTo>
                <a:lnTo>
                  <a:pt x="23155" y="41151"/>
                </a:lnTo>
                <a:lnTo>
                  <a:pt x="23076" y="41131"/>
                </a:lnTo>
                <a:close/>
                <a:moveTo>
                  <a:pt x="30477" y="41091"/>
                </a:moveTo>
                <a:lnTo>
                  <a:pt x="30378" y="41111"/>
                </a:lnTo>
                <a:lnTo>
                  <a:pt x="30298" y="41131"/>
                </a:lnTo>
                <a:lnTo>
                  <a:pt x="30219" y="41170"/>
                </a:lnTo>
                <a:lnTo>
                  <a:pt x="30139" y="41230"/>
                </a:lnTo>
                <a:lnTo>
                  <a:pt x="30080" y="41309"/>
                </a:lnTo>
                <a:lnTo>
                  <a:pt x="30020" y="41389"/>
                </a:lnTo>
                <a:lnTo>
                  <a:pt x="30001" y="41488"/>
                </a:lnTo>
                <a:lnTo>
                  <a:pt x="29981" y="41567"/>
                </a:lnTo>
                <a:lnTo>
                  <a:pt x="29981" y="41666"/>
                </a:lnTo>
                <a:lnTo>
                  <a:pt x="30001" y="41766"/>
                </a:lnTo>
                <a:lnTo>
                  <a:pt x="30060" y="41944"/>
                </a:lnTo>
                <a:lnTo>
                  <a:pt x="30179" y="42063"/>
                </a:lnTo>
                <a:lnTo>
                  <a:pt x="30318" y="42162"/>
                </a:lnTo>
                <a:lnTo>
                  <a:pt x="30397" y="42182"/>
                </a:lnTo>
                <a:lnTo>
                  <a:pt x="30477" y="42202"/>
                </a:lnTo>
                <a:lnTo>
                  <a:pt x="30655" y="42202"/>
                </a:lnTo>
                <a:lnTo>
                  <a:pt x="30735" y="42182"/>
                </a:lnTo>
                <a:lnTo>
                  <a:pt x="30814" y="42143"/>
                </a:lnTo>
                <a:lnTo>
                  <a:pt x="30893" y="42103"/>
                </a:lnTo>
                <a:lnTo>
                  <a:pt x="30953" y="42043"/>
                </a:lnTo>
                <a:lnTo>
                  <a:pt x="31012" y="41964"/>
                </a:lnTo>
                <a:lnTo>
                  <a:pt x="31052" y="41885"/>
                </a:lnTo>
                <a:lnTo>
                  <a:pt x="31092" y="41805"/>
                </a:lnTo>
                <a:lnTo>
                  <a:pt x="31112" y="41726"/>
                </a:lnTo>
                <a:lnTo>
                  <a:pt x="31112" y="41627"/>
                </a:lnTo>
                <a:lnTo>
                  <a:pt x="31112" y="41528"/>
                </a:lnTo>
                <a:lnTo>
                  <a:pt x="31092" y="41448"/>
                </a:lnTo>
                <a:lnTo>
                  <a:pt x="31052" y="41369"/>
                </a:lnTo>
                <a:lnTo>
                  <a:pt x="31012" y="41309"/>
                </a:lnTo>
                <a:lnTo>
                  <a:pt x="30953" y="41250"/>
                </a:lnTo>
                <a:lnTo>
                  <a:pt x="30874" y="41190"/>
                </a:lnTo>
                <a:lnTo>
                  <a:pt x="30814" y="41151"/>
                </a:lnTo>
                <a:lnTo>
                  <a:pt x="30635" y="41091"/>
                </a:lnTo>
                <a:close/>
                <a:moveTo>
                  <a:pt x="34346" y="40972"/>
                </a:moveTo>
                <a:lnTo>
                  <a:pt x="34246" y="41012"/>
                </a:lnTo>
                <a:lnTo>
                  <a:pt x="34167" y="41051"/>
                </a:lnTo>
                <a:lnTo>
                  <a:pt x="34088" y="41111"/>
                </a:lnTo>
                <a:lnTo>
                  <a:pt x="34008" y="41170"/>
                </a:lnTo>
                <a:lnTo>
                  <a:pt x="33949" y="41250"/>
                </a:lnTo>
                <a:lnTo>
                  <a:pt x="33909" y="41329"/>
                </a:lnTo>
                <a:lnTo>
                  <a:pt x="33870" y="41408"/>
                </a:lnTo>
                <a:lnTo>
                  <a:pt x="33830" y="41508"/>
                </a:lnTo>
                <a:lnTo>
                  <a:pt x="33830" y="41607"/>
                </a:lnTo>
                <a:lnTo>
                  <a:pt x="33850" y="41726"/>
                </a:lnTo>
                <a:lnTo>
                  <a:pt x="33870" y="41825"/>
                </a:lnTo>
                <a:lnTo>
                  <a:pt x="33929" y="41924"/>
                </a:lnTo>
                <a:lnTo>
                  <a:pt x="33989" y="42004"/>
                </a:lnTo>
                <a:lnTo>
                  <a:pt x="34068" y="42083"/>
                </a:lnTo>
                <a:lnTo>
                  <a:pt x="34167" y="42143"/>
                </a:lnTo>
                <a:lnTo>
                  <a:pt x="34266" y="42202"/>
                </a:lnTo>
                <a:lnTo>
                  <a:pt x="34366" y="42242"/>
                </a:lnTo>
                <a:lnTo>
                  <a:pt x="34564" y="42242"/>
                </a:lnTo>
                <a:lnTo>
                  <a:pt x="34663" y="42222"/>
                </a:lnTo>
                <a:lnTo>
                  <a:pt x="34762" y="42182"/>
                </a:lnTo>
                <a:lnTo>
                  <a:pt x="34842" y="42123"/>
                </a:lnTo>
                <a:lnTo>
                  <a:pt x="34921" y="42063"/>
                </a:lnTo>
                <a:lnTo>
                  <a:pt x="34981" y="42004"/>
                </a:lnTo>
                <a:lnTo>
                  <a:pt x="35040" y="41924"/>
                </a:lnTo>
                <a:lnTo>
                  <a:pt x="35080" y="41845"/>
                </a:lnTo>
                <a:lnTo>
                  <a:pt x="35120" y="41746"/>
                </a:lnTo>
                <a:lnTo>
                  <a:pt x="35139" y="41666"/>
                </a:lnTo>
                <a:lnTo>
                  <a:pt x="35139" y="41567"/>
                </a:lnTo>
                <a:lnTo>
                  <a:pt x="35139" y="41468"/>
                </a:lnTo>
                <a:lnTo>
                  <a:pt x="35100" y="41369"/>
                </a:lnTo>
                <a:lnTo>
                  <a:pt x="35060" y="41289"/>
                </a:lnTo>
                <a:lnTo>
                  <a:pt x="35000" y="41190"/>
                </a:lnTo>
                <a:lnTo>
                  <a:pt x="34921" y="41131"/>
                </a:lnTo>
                <a:lnTo>
                  <a:pt x="34822" y="41071"/>
                </a:lnTo>
                <a:lnTo>
                  <a:pt x="34743" y="41012"/>
                </a:lnTo>
                <a:lnTo>
                  <a:pt x="34643" y="40992"/>
                </a:lnTo>
                <a:lnTo>
                  <a:pt x="34544" y="40972"/>
                </a:lnTo>
                <a:close/>
                <a:moveTo>
                  <a:pt x="10497" y="42004"/>
                </a:moveTo>
                <a:lnTo>
                  <a:pt x="10437" y="42024"/>
                </a:lnTo>
                <a:lnTo>
                  <a:pt x="10378" y="42043"/>
                </a:lnTo>
                <a:lnTo>
                  <a:pt x="10338" y="42103"/>
                </a:lnTo>
                <a:lnTo>
                  <a:pt x="10318" y="42162"/>
                </a:lnTo>
                <a:lnTo>
                  <a:pt x="10318" y="42242"/>
                </a:lnTo>
                <a:lnTo>
                  <a:pt x="10358" y="42301"/>
                </a:lnTo>
                <a:lnTo>
                  <a:pt x="10417" y="42341"/>
                </a:lnTo>
                <a:lnTo>
                  <a:pt x="10556" y="42341"/>
                </a:lnTo>
                <a:lnTo>
                  <a:pt x="10596" y="42301"/>
                </a:lnTo>
                <a:lnTo>
                  <a:pt x="10636" y="42242"/>
                </a:lnTo>
                <a:lnTo>
                  <a:pt x="10656" y="42182"/>
                </a:lnTo>
                <a:lnTo>
                  <a:pt x="10656" y="42123"/>
                </a:lnTo>
                <a:lnTo>
                  <a:pt x="10616" y="42063"/>
                </a:lnTo>
                <a:lnTo>
                  <a:pt x="10556" y="42024"/>
                </a:lnTo>
                <a:lnTo>
                  <a:pt x="10497" y="42004"/>
                </a:lnTo>
                <a:close/>
                <a:moveTo>
                  <a:pt x="7421" y="42381"/>
                </a:moveTo>
                <a:lnTo>
                  <a:pt x="7382" y="42401"/>
                </a:lnTo>
                <a:lnTo>
                  <a:pt x="7362" y="42440"/>
                </a:lnTo>
                <a:lnTo>
                  <a:pt x="7342" y="42480"/>
                </a:lnTo>
                <a:lnTo>
                  <a:pt x="7362" y="42500"/>
                </a:lnTo>
                <a:lnTo>
                  <a:pt x="7382" y="42539"/>
                </a:lnTo>
                <a:lnTo>
                  <a:pt x="7421" y="42559"/>
                </a:lnTo>
                <a:lnTo>
                  <a:pt x="7481" y="42559"/>
                </a:lnTo>
                <a:lnTo>
                  <a:pt x="7521" y="42539"/>
                </a:lnTo>
                <a:lnTo>
                  <a:pt x="7541" y="42500"/>
                </a:lnTo>
                <a:lnTo>
                  <a:pt x="7541" y="42480"/>
                </a:lnTo>
                <a:lnTo>
                  <a:pt x="7541" y="42440"/>
                </a:lnTo>
                <a:lnTo>
                  <a:pt x="7521" y="42401"/>
                </a:lnTo>
                <a:lnTo>
                  <a:pt x="7481" y="42381"/>
                </a:lnTo>
                <a:close/>
                <a:moveTo>
                  <a:pt x="43016" y="41031"/>
                </a:moveTo>
                <a:lnTo>
                  <a:pt x="42897" y="41051"/>
                </a:lnTo>
                <a:lnTo>
                  <a:pt x="42778" y="41091"/>
                </a:lnTo>
                <a:lnTo>
                  <a:pt x="42659" y="41151"/>
                </a:lnTo>
                <a:lnTo>
                  <a:pt x="42560" y="41210"/>
                </a:lnTo>
                <a:lnTo>
                  <a:pt x="42461" y="41309"/>
                </a:lnTo>
                <a:lnTo>
                  <a:pt x="42381" y="41389"/>
                </a:lnTo>
                <a:lnTo>
                  <a:pt x="42322" y="41508"/>
                </a:lnTo>
                <a:lnTo>
                  <a:pt x="42262" y="41607"/>
                </a:lnTo>
                <a:lnTo>
                  <a:pt x="42242" y="41746"/>
                </a:lnTo>
                <a:lnTo>
                  <a:pt x="42223" y="41865"/>
                </a:lnTo>
                <a:lnTo>
                  <a:pt x="42242" y="42024"/>
                </a:lnTo>
                <a:lnTo>
                  <a:pt x="42282" y="42162"/>
                </a:lnTo>
                <a:lnTo>
                  <a:pt x="42342" y="42281"/>
                </a:lnTo>
                <a:lnTo>
                  <a:pt x="42421" y="42401"/>
                </a:lnTo>
                <a:lnTo>
                  <a:pt x="42520" y="42500"/>
                </a:lnTo>
                <a:lnTo>
                  <a:pt x="42639" y="42579"/>
                </a:lnTo>
                <a:lnTo>
                  <a:pt x="42778" y="42658"/>
                </a:lnTo>
                <a:lnTo>
                  <a:pt x="42917" y="42698"/>
                </a:lnTo>
                <a:lnTo>
                  <a:pt x="43175" y="42698"/>
                </a:lnTo>
                <a:lnTo>
                  <a:pt x="43314" y="42678"/>
                </a:lnTo>
                <a:lnTo>
                  <a:pt x="43433" y="42639"/>
                </a:lnTo>
                <a:lnTo>
                  <a:pt x="43532" y="42579"/>
                </a:lnTo>
                <a:lnTo>
                  <a:pt x="43631" y="42500"/>
                </a:lnTo>
                <a:lnTo>
                  <a:pt x="43730" y="42401"/>
                </a:lnTo>
                <a:lnTo>
                  <a:pt x="43810" y="42301"/>
                </a:lnTo>
                <a:lnTo>
                  <a:pt x="43869" y="42182"/>
                </a:lnTo>
                <a:lnTo>
                  <a:pt x="43909" y="42063"/>
                </a:lnTo>
                <a:lnTo>
                  <a:pt x="43929" y="41924"/>
                </a:lnTo>
                <a:lnTo>
                  <a:pt x="43929" y="41805"/>
                </a:lnTo>
                <a:lnTo>
                  <a:pt x="43889" y="41666"/>
                </a:lnTo>
                <a:lnTo>
                  <a:pt x="43850" y="41547"/>
                </a:lnTo>
                <a:lnTo>
                  <a:pt x="43790" y="41428"/>
                </a:lnTo>
                <a:lnTo>
                  <a:pt x="43711" y="41329"/>
                </a:lnTo>
                <a:lnTo>
                  <a:pt x="43631" y="41230"/>
                </a:lnTo>
                <a:lnTo>
                  <a:pt x="43512" y="41151"/>
                </a:lnTo>
                <a:lnTo>
                  <a:pt x="43393" y="41091"/>
                </a:lnTo>
                <a:lnTo>
                  <a:pt x="43274" y="41051"/>
                </a:lnTo>
                <a:lnTo>
                  <a:pt x="43155" y="41031"/>
                </a:lnTo>
                <a:close/>
                <a:moveTo>
                  <a:pt x="15338" y="42143"/>
                </a:moveTo>
                <a:lnTo>
                  <a:pt x="15219" y="42202"/>
                </a:lnTo>
                <a:lnTo>
                  <a:pt x="15140" y="42281"/>
                </a:lnTo>
                <a:lnTo>
                  <a:pt x="15100" y="42381"/>
                </a:lnTo>
                <a:lnTo>
                  <a:pt x="15100" y="42440"/>
                </a:lnTo>
                <a:lnTo>
                  <a:pt x="15100" y="42500"/>
                </a:lnTo>
                <a:lnTo>
                  <a:pt x="15120" y="42539"/>
                </a:lnTo>
                <a:lnTo>
                  <a:pt x="15159" y="42599"/>
                </a:lnTo>
                <a:lnTo>
                  <a:pt x="15259" y="42678"/>
                </a:lnTo>
                <a:lnTo>
                  <a:pt x="15358" y="42718"/>
                </a:lnTo>
                <a:lnTo>
                  <a:pt x="15398" y="42738"/>
                </a:lnTo>
                <a:lnTo>
                  <a:pt x="15457" y="42738"/>
                </a:lnTo>
                <a:lnTo>
                  <a:pt x="15517" y="42718"/>
                </a:lnTo>
                <a:lnTo>
                  <a:pt x="15576" y="42678"/>
                </a:lnTo>
                <a:lnTo>
                  <a:pt x="15655" y="42599"/>
                </a:lnTo>
                <a:lnTo>
                  <a:pt x="15695" y="42480"/>
                </a:lnTo>
                <a:lnTo>
                  <a:pt x="15695" y="42381"/>
                </a:lnTo>
                <a:lnTo>
                  <a:pt x="15695" y="42321"/>
                </a:lnTo>
                <a:lnTo>
                  <a:pt x="15655" y="42262"/>
                </a:lnTo>
                <a:lnTo>
                  <a:pt x="15616" y="42202"/>
                </a:lnTo>
                <a:lnTo>
                  <a:pt x="15556" y="42162"/>
                </a:lnTo>
                <a:lnTo>
                  <a:pt x="15497" y="42143"/>
                </a:lnTo>
                <a:close/>
                <a:moveTo>
                  <a:pt x="28770" y="41885"/>
                </a:moveTo>
                <a:lnTo>
                  <a:pt x="28631" y="41904"/>
                </a:lnTo>
                <a:lnTo>
                  <a:pt x="28473" y="41964"/>
                </a:lnTo>
                <a:lnTo>
                  <a:pt x="28354" y="42063"/>
                </a:lnTo>
                <a:lnTo>
                  <a:pt x="28255" y="42202"/>
                </a:lnTo>
                <a:lnTo>
                  <a:pt x="28235" y="42281"/>
                </a:lnTo>
                <a:lnTo>
                  <a:pt x="28215" y="42361"/>
                </a:lnTo>
                <a:lnTo>
                  <a:pt x="28215" y="42440"/>
                </a:lnTo>
                <a:lnTo>
                  <a:pt x="28215" y="42539"/>
                </a:lnTo>
                <a:lnTo>
                  <a:pt x="28235" y="42619"/>
                </a:lnTo>
                <a:lnTo>
                  <a:pt x="28294" y="42718"/>
                </a:lnTo>
                <a:lnTo>
                  <a:pt x="28334" y="42797"/>
                </a:lnTo>
                <a:lnTo>
                  <a:pt x="28413" y="42857"/>
                </a:lnTo>
                <a:lnTo>
                  <a:pt x="28493" y="42916"/>
                </a:lnTo>
                <a:lnTo>
                  <a:pt x="28572" y="42936"/>
                </a:lnTo>
                <a:lnTo>
                  <a:pt x="28671" y="42976"/>
                </a:lnTo>
                <a:lnTo>
                  <a:pt x="28870" y="42976"/>
                </a:lnTo>
                <a:lnTo>
                  <a:pt x="28949" y="42956"/>
                </a:lnTo>
                <a:lnTo>
                  <a:pt x="29028" y="42916"/>
                </a:lnTo>
                <a:lnTo>
                  <a:pt x="29088" y="42877"/>
                </a:lnTo>
                <a:lnTo>
                  <a:pt x="29147" y="42817"/>
                </a:lnTo>
                <a:lnTo>
                  <a:pt x="29207" y="42758"/>
                </a:lnTo>
                <a:lnTo>
                  <a:pt x="29266" y="42599"/>
                </a:lnTo>
                <a:lnTo>
                  <a:pt x="29306" y="42440"/>
                </a:lnTo>
                <a:lnTo>
                  <a:pt x="29306" y="42361"/>
                </a:lnTo>
                <a:lnTo>
                  <a:pt x="29286" y="42281"/>
                </a:lnTo>
                <a:lnTo>
                  <a:pt x="29247" y="42202"/>
                </a:lnTo>
                <a:lnTo>
                  <a:pt x="29207" y="42123"/>
                </a:lnTo>
                <a:lnTo>
                  <a:pt x="29167" y="42043"/>
                </a:lnTo>
                <a:lnTo>
                  <a:pt x="29088" y="41984"/>
                </a:lnTo>
                <a:lnTo>
                  <a:pt x="29028" y="41944"/>
                </a:lnTo>
                <a:lnTo>
                  <a:pt x="28949" y="41904"/>
                </a:lnTo>
                <a:lnTo>
                  <a:pt x="28870" y="41885"/>
                </a:lnTo>
                <a:close/>
                <a:moveTo>
                  <a:pt x="36687" y="41766"/>
                </a:moveTo>
                <a:lnTo>
                  <a:pt x="36568" y="41785"/>
                </a:lnTo>
                <a:lnTo>
                  <a:pt x="36449" y="41805"/>
                </a:lnTo>
                <a:lnTo>
                  <a:pt x="36270" y="41944"/>
                </a:lnTo>
                <a:lnTo>
                  <a:pt x="36191" y="42024"/>
                </a:lnTo>
                <a:lnTo>
                  <a:pt x="36112" y="42103"/>
                </a:lnTo>
                <a:lnTo>
                  <a:pt x="36072" y="42182"/>
                </a:lnTo>
                <a:lnTo>
                  <a:pt x="36032" y="42281"/>
                </a:lnTo>
                <a:lnTo>
                  <a:pt x="35993" y="42381"/>
                </a:lnTo>
                <a:lnTo>
                  <a:pt x="35993" y="42520"/>
                </a:lnTo>
                <a:lnTo>
                  <a:pt x="36012" y="42619"/>
                </a:lnTo>
                <a:lnTo>
                  <a:pt x="36032" y="42718"/>
                </a:lnTo>
                <a:lnTo>
                  <a:pt x="36092" y="42817"/>
                </a:lnTo>
                <a:lnTo>
                  <a:pt x="36151" y="42916"/>
                </a:lnTo>
                <a:lnTo>
                  <a:pt x="36231" y="42976"/>
                </a:lnTo>
                <a:lnTo>
                  <a:pt x="36310" y="43055"/>
                </a:lnTo>
                <a:lnTo>
                  <a:pt x="36389" y="43115"/>
                </a:lnTo>
                <a:lnTo>
                  <a:pt x="36489" y="43154"/>
                </a:lnTo>
                <a:lnTo>
                  <a:pt x="36608" y="43174"/>
                </a:lnTo>
                <a:lnTo>
                  <a:pt x="36826" y="43174"/>
                </a:lnTo>
                <a:lnTo>
                  <a:pt x="36945" y="43154"/>
                </a:lnTo>
                <a:lnTo>
                  <a:pt x="37044" y="43095"/>
                </a:lnTo>
                <a:lnTo>
                  <a:pt x="37123" y="43055"/>
                </a:lnTo>
                <a:lnTo>
                  <a:pt x="37203" y="42976"/>
                </a:lnTo>
                <a:lnTo>
                  <a:pt x="37282" y="42897"/>
                </a:lnTo>
                <a:lnTo>
                  <a:pt x="37342" y="42817"/>
                </a:lnTo>
                <a:lnTo>
                  <a:pt x="37381" y="42718"/>
                </a:lnTo>
                <a:lnTo>
                  <a:pt x="37421" y="42619"/>
                </a:lnTo>
                <a:lnTo>
                  <a:pt x="37441" y="42520"/>
                </a:lnTo>
                <a:lnTo>
                  <a:pt x="37441" y="42420"/>
                </a:lnTo>
                <a:lnTo>
                  <a:pt x="37421" y="42301"/>
                </a:lnTo>
                <a:lnTo>
                  <a:pt x="37381" y="42202"/>
                </a:lnTo>
                <a:lnTo>
                  <a:pt x="37322" y="42083"/>
                </a:lnTo>
                <a:lnTo>
                  <a:pt x="37242" y="41984"/>
                </a:lnTo>
                <a:lnTo>
                  <a:pt x="37143" y="41904"/>
                </a:lnTo>
                <a:lnTo>
                  <a:pt x="37044" y="41845"/>
                </a:lnTo>
                <a:lnTo>
                  <a:pt x="36945" y="41805"/>
                </a:lnTo>
                <a:lnTo>
                  <a:pt x="36826" y="41766"/>
                </a:lnTo>
                <a:close/>
                <a:moveTo>
                  <a:pt x="32798" y="42083"/>
                </a:moveTo>
                <a:lnTo>
                  <a:pt x="32699" y="42103"/>
                </a:lnTo>
                <a:lnTo>
                  <a:pt x="32620" y="42123"/>
                </a:lnTo>
                <a:lnTo>
                  <a:pt x="32520" y="42162"/>
                </a:lnTo>
                <a:lnTo>
                  <a:pt x="32441" y="42222"/>
                </a:lnTo>
                <a:lnTo>
                  <a:pt x="32381" y="42301"/>
                </a:lnTo>
                <a:lnTo>
                  <a:pt x="32322" y="42381"/>
                </a:lnTo>
                <a:lnTo>
                  <a:pt x="32262" y="42480"/>
                </a:lnTo>
                <a:lnTo>
                  <a:pt x="32223" y="42579"/>
                </a:lnTo>
                <a:lnTo>
                  <a:pt x="32223" y="42698"/>
                </a:lnTo>
                <a:lnTo>
                  <a:pt x="32223" y="42797"/>
                </a:lnTo>
                <a:lnTo>
                  <a:pt x="32243" y="42897"/>
                </a:lnTo>
                <a:lnTo>
                  <a:pt x="32282" y="42996"/>
                </a:lnTo>
                <a:lnTo>
                  <a:pt x="32342" y="43095"/>
                </a:lnTo>
                <a:lnTo>
                  <a:pt x="32421" y="43174"/>
                </a:lnTo>
                <a:lnTo>
                  <a:pt x="32500" y="43254"/>
                </a:lnTo>
                <a:lnTo>
                  <a:pt x="32679" y="43333"/>
                </a:lnTo>
                <a:lnTo>
                  <a:pt x="32778" y="43353"/>
                </a:lnTo>
                <a:lnTo>
                  <a:pt x="32957" y="43353"/>
                </a:lnTo>
                <a:lnTo>
                  <a:pt x="33056" y="43333"/>
                </a:lnTo>
                <a:lnTo>
                  <a:pt x="33135" y="43293"/>
                </a:lnTo>
                <a:lnTo>
                  <a:pt x="33235" y="43254"/>
                </a:lnTo>
                <a:lnTo>
                  <a:pt x="33294" y="43174"/>
                </a:lnTo>
                <a:lnTo>
                  <a:pt x="33373" y="43115"/>
                </a:lnTo>
                <a:lnTo>
                  <a:pt x="33413" y="43016"/>
                </a:lnTo>
                <a:lnTo>
                  <a:pt x="33453" y="42936"/>
                </a:lnTo>
                <a:lnTo>
                  <a:pt x="33493" y="42837"/>
                </a:lnTo>
                <a:lnTo>
                  <a:pt x="33493" y="42738"/>
                </a:lnTo>
                <a:lnTo>
                  <a:pt x="33493" y="42639"/>
                </a:lnTo>
                <a:lnTo>
                  <a:pt x="33473" y="42539"/>
                </a:lnTo>
                <a:lnTo>
                  <a:pt x="33433" y="42440"/>
                </a:lnTo>
                <a:lnTo>
                  <a:pt x="33373" y="42341"/>
                </a:lnTo>
                <a:lnTo>
                  <a:pt x="33314" y="42281"/>
                </a:lnTo>
                <a:lnTo>
                  <a:pt x="33254" y="42202"/>
                </a:lnTo>
                <a:lnTo>
                  <a:pt x="33155" y="42162"/>
                </a:lnTo>
                <a:lnTo>
                  <a:pt x="33076" y="42123"/>
                </a:lnTo>
                <a:lnTo>
                  <a:pt x="32997" y="42103"/>
                </a:lnTo>
                <a:lnTo>
                  <a:pt x="32897" y="42083"/>
                </a:lnTo>
                <a:close/>
                <a:moveTo>
                  <a:pt x="17263" y="42678"/>
                </a:moveTo>
                <a:lnTo>
                  <a:pt x="17183" y="42698"/>
                </a:lnTo>
                <a:lnTo>
                  <a:pt x="17064" y="42758"/>
                </a:lnTo>
                <a:lnTo>
                  <a:pt x="16965" y="42837"/>
                </a:lnTo>
                <a:lnTo>
                  <a:pt x="16925" y="42897"/>
                </a:lnTo>
                <a:lnTo>
                  <a:pt x="16905" y="42976"/>
                </a:lnTo>
                <a:lnTo>
                  <a:pt x="16886" y="43035"/>
                </a:lnTo>
                <a:lnTo>
                  <a:pt x="16886" y="43095"/>
                </a:lnTo>
                <a:lnTo>
                  <a:pt x="16925" y="43174"/>
                </a:lnTo>
                <a:lnTo>
                  <a:pt x="16965" y="43234"/>
                </a:lnTo>
                <a:lnTo>
                  <a:pt x="17005" y="43293"/>
                </a:lnTo>
                <a:lnTo>
                  <a:pt x="17064" y="43333"/>
                </a:lnTo>
                <a:lnTo>
                  <a:pt x="17124" y="43353"/>
                </a:lnTo>
                <a:lnTo>
                  <a:pt x="17183" y="43373"/>
                </a:lnTo>
                <a:lnTo>
                  <a:pt x="17342" y="43373"/>
                </a:lnTo>
                <a:lnTo>
                  <a:pt x="17461" y="43333"/>
                </a:lnTo>
                <a:lnTo>
                  <a:pt x="17521" y="43293"/>
                </a:lnTo>
                <a:lnTo>
                  <a:pt x="17560" y="43234"/>
                </a:lnTo>
                <a:lnTo>
                  <a:pt x="17580" y="43174"/>
                </a:lnTo>
                <a:lnTo>
                  <a:pt x="17600" y="43115"/>
                </a:lnTo>
                <a:lnTo>
                  <a:pt x="17600" y="42956"/>
                </a:lnTo>
                <a:lnTo>
                  <a:pt x="17580" y="42897"/>
                </a:lnTo>
                <a:lnTo>
                  <a:pt x="17560" y="42837"/>
                </a:lnTo>
                <a:lnTo>
                  <a:pt x="17521" y="42777"/>
                </a:lnTo>
                <a:lnTo>
                  <a:pt x="17461" y="42718"/>
                </a:lnTo>
                <a:lnTo>
                  <a:pt x="17401" y="42698"/>
                </a:lnTo>
                <a:lnTo>
                  <a:pt x="17322" y="42678"/>
                </a:lnTo>
                <a:close/>
                <a:moveTo>
                  <a:pt x="39524" y="41825"/>
                </a:moveTo>
                <a:lnTo>
                  <a:pt x="39405" y="41845"/>
                </a:lnTo>
                <a:lnTo>
                  <a:pt x="39306" y="41885"/>
                </a:lnTo>
                <a:lnTo>
                  <a:pt x="39187" y="41964"/>
                </a:lnTo>
                <a:lnTo>
                  <a:pt x="39088" y="42043"/>
                </a:lnTo>
                <a:lnTo>
                  <a:pt x="39008" y="42143"/>
                </a:lnTo>
                <a:lnTo>
                  <a:pt x="38929" y="42262"/>
                </a:lnTo>
                <a:lnTo>
                  <a:pt x="38889" y="42381"/>
                </a:lnTo>
                <a:lnTo>
                  <a:pt x="38869" y="42520"/>
                </a:lnTo>
                <a:lnTo>
                  <a:pt x="38869" y="42658"/>
                </a:lnTo>
                <a:lnTo>
                  <a:pt x="38889" y="42777"/>
                </a:lnTo>
                <a:lnTo>
                  <a:pt x="38929" y="42916"/>
                </a:lnTo>
                <a:lnTo>
                  <a:pt x="38988" y="43035"/>
                </a:lnTo>
                <a:lnTo>
                  <a:pt x="39068" y="43135"/>
                </a:lnTo>
                <a:lnTo>
                  <a:pt x="39167" y="43214"/>
                </a:lnTo>
                <a:lnTo>
                  <a:pt x="39246" y="43274"/>
                </a:lnTo>
                <a:lnTo>
                  <a:pt x="39346" y="43313"/>
                </a:lnTo>
                <a:lnTo>
                  <a:pt x="39465" y="43353"/>
                </a:lnTo>
                <a:lnTo>
                  <a:pt x="39564" y="43373"/>
                </a:lnTo>
                <a:lnTo>
                  <a:pt x="39822" y="43373"/>
                </a:lnTo>
                <a:lnTo>
                  <a:pt x="39941" y="43333"/>
                </a:lnTo>
                <a:lnTo>
                  <a:pt x="40040" y="43274"/>
                </a:lnTo>
                <a:lnTo>
                  <a:pt x="40139" y="43214"/>
                </a:lnTo>
                <a:lnTo>
                  <a:pt x="40219" y="43135"/>
                </a:lnTo>
                <a:lnTo>
                  <a:pt x="40298" y="43035"/>
                </a:lnTo>
                <a:lnTo>
                  <a:pt x="40358" y="42916"/>
                </a:lnTo>
                <a:lnTo>
                  <a:pt x="40397" y="42797"/>
                </a:lnTo>
                <a:lnTo>
                  <a:pt x="40417" y="42698"/>
                </a:lnTo>
                <a:lnTo>
                  <a:pt x="40437" y="42559"/>
                </a:lnTo>
                <a:lnTo>
                  <a:pt x="40417" y="42440"/>
                </a:lnTo>
                <a:lnTo>
                  <a:pt x="40377" y="42321"/>
                </a:lnTo>
                <a:lnTo>
                  <a:pt x="40338" y="42202"/>
                </a:lnTo>
                <a:lnTo>
                  <a:pt x="40258" y="42123"/>
                </a:lnTo>
                <a:lnTo>
                  <a:pt x="40179" y="42024"/>
                </a:lnTo>
                <a:lnTo>
                  <a:pt x="40080" y="41964"/>
                </a:lnTo>
                <a:lnTo>
                  <a:pt x="39981" y="41904"/>
                </a:lnTo>
                <a:lnTo>
                  <a:pt x="39881" y="41865"/>
                </a:lnTo>
                <a:lnTo>
                  <a:pt x="39762" y="41825"/>
                </a:lnTo>
                <a:close/>
                <a:moveTo>
                  <a:pt x="45119" y="41627"/>
                </a:moveTo>
                <a:lnTo>
                  <a:pt x="45000" y="41666"/>
                </a:lnTo>
                <a:lnTo>
                  <a:pt x="44861" y="41706"/>
                </a:lnTo>
                <a:lnTo>
                  <a:pt x="44723" y="41766"/>
                </a:lnTo>
                <a:lnTo>
                  <a:pt x="44623" y="41845"/>
                </a:lnTo>
                <a:lnTo>
                  <a:pt x="44524" y="41924"/>
                </a:lnTo>
                <a:lnTo>
                  <a:pt x="44425" y="42043"/>
                </a:lnTo>
                <a:lnTo>
                  <a:pt x="44365" y="42143"/>
                </a:lnTo>
                <a:lnTo>
                  <a:pt x="44306" y="42262"/>
                </a:lnTo>
                <a:lnTo>
                  <a:pt x="44286" y="42401"/>
                </a:lnTo>
                <a:lnTo>
                  <a:pt x="44266" y="42539"/>
                </a:lnTo>
                <a:lnTo>
                  <a:pt x="44286" y="42698"/>
                </a:lnTo>
                <a:lnTo>
                  <a:pt x="44326" y="42857"/>
                </a:lnTo>
                <a:lnTo>
                  <a:pt x="44385" y="42996"/>
                </a:lnTo>
                <a:lnTo>
                  <a:pt x="44484" y="43115"/>
                </a:lnTo>
                <a:lnTo>
                  <a:pt x="44584" y="43214"/>
                </a:lnTo>
                <a:lnTo>
                  <a:pt x="44723" y="43313"/>
                </a:lnTo>
                <a:lnTo>
                  <a:pt x="44861" y="43373"/>
                </a:lnTo>
                <a:lnTo>
                  <a:pt x="45000" y="43432"/>
                </a:lnTo>
                <a:lnTo>
                  <a:pt x="45278" y="43432"/>
                </a:lnTo>
                <a:lnTo>
                  <a:pt x="45417" y="43412"/>
                </a:lnTo>
                <a:lnTo>
                  <a:pt x="45536" y="43373"/>
                </a:lnTo>
                <a:lnTo>
                  <a:pt x="45655" y="43313"/>
                </a:lnTo>
                <a:lnTo>
                  <a:pt x="45754" y="43234"/>
                </a:lnTo>
                <a:lnTo>
                  <a:pt x="45853" y="43135"/>
                </a:lnTo>
                <a:lnTo>
                  <a:pt x="45933" y="43016"/>
                </a:lnTo>
                <a:lnTo>
                  <a:pt x="46012" y="42897"/>
                </a:lnTo>
                <a:lnTo>
                  <a:pt x="46052" y="42758"/>
                </a:lnTo>
                <a:lnTo>
                  <a:pt x="46072" y="42619"/>
                </a:lnTo>
                <a:lnTo>
                  <a:pt x="46072" y="42480"/>
                </a:lnTo>
                <a:lnTo>
                  <a:pt x="46052" y="42341"/>
                </a:lnTo>
                <a:lnTo>
                  <a:pt x="46012" y="42202"/>
                </a:lnTo>
                <a:lnTo>
                  <a:pt x="45953" y="42083"/>
                </a:lnTo>
                <a:lnTo>
                  <a:pt x="45853" y="41964"/>
                </a:lnTo>
                <a:lnTo>
                  <a:pt x="45754" y="41865"/>
                </a:lnTo>
                <a:lnTo>
                  <a:pt x="45655" y="41785"/>
                </a:lnTo>
                <a:lnTo>
                  <a:pt x="45516" y="41706"/>
                </a:lnTo>
                <a:lnTo>
                  <a:pt x="45397" y="41666"/>
                </a:lnTo>
                <a:lnTo>
                  <a:pt x="45258" y="41647"/>
                </a:lnTo>
                <a:lnTo>
                  <a:pt x="45119" y="41627"/>
                </a:lnTo>
                <a:close/>
                <a:moveTo>
                  <a:pt x="12163" y="42956"/>
                </a:moveTo>
                <a:lnTo>
                  <a:pt x="12064" y="42976"/>
                </a:lnTo>
                <a:lnTo>
                  <a:pt x="12005" y="43035"/>
                </a:lnTo>
                <a:lnTo>
                  <a:pt x="11945" y="43095"/>
                </a:lnTo>
                <a:lnTo>
                  <a:pt x="11906" y="43194"/>
                </a:lnTo>
                <a:lnTo>
                  <a:pt x="11925" y="43274"/>
                </a:lnTo>
                <a:lnTo>
                  <a:pt x="11985" y="43373"/>
                </a:lnTo>
                <a:lnTo>
                  <a:pt x="12084" y="43432"/>
                </a:lnTo>
                <a:lnTo>
                  <a:pt x="12163" y="43452"/>
                </a:lnTo>
                <a:lnTo>
                  <a:pt x="12263" y="43412"/>
                </a:lnTo>
                <a:lnTo>
                  <a:pt x="12342" y="43373"/>
                </a:lnTo>
                <a:lnTo>
                  <a:pt x="12382" y="43293"/>
                </a:lnTo>
                <a:lnTo>
                  <a:pt x="12421" y="43214"/>
                </a:lnTo>
                <a:lnTo>
                  <a:pt x="12402" y="43115"/>
                </a:lnTo>
                <a:lnTo>
                  <a:pt x="12342" y="43035"/>
                </a:lnTo>
                <a:lnTo>
                  <a:pt x="12263" y="42976"/>
                </a:lnTo>
                <a:lnTo>
                  <a:pt x="12163" y="42956"/>
                </a:lnTo>
                <a:close/>
                <a:moveTo>
                  <a:pt x="47619" y="41528"/>
                </a:moveTo>
                <a:lnTo>
                  <a:pt x="47480" y="41567"/>
                </a:lnTo>
                <a:lnTo>
                  <a:pt x="47342" y="41627"/>
                </a:lnTo>
                <a:lnTo>
                  <a:pt x="47203" y="41706"/>
                </a:lnTo>
                <a:lnTo>
                  <a:pt x="47084" y="41805"/>
                </a:lnTo>
                <a:lnTo>
                  <a:pt x="46965" y="41944"/>
                </a:lnTo>
                <a:lnTo>
                  <a:pt x="46885" y="42083"/>
                </a:lnTo>
                <a:lnTo>
                  <a:pt x="46826" y="42242"/>
                </a:lnTo>
                <a:lnTo>
                  <a:pt x="46806" y="42381"/>
                </a:lnTo>
                <a:lnTo>
                  <a:pt x="46806" y="42539"/>
                </a:lnTo>
                <a:lnTo>
                  <a:pt x="46826" y="42698"/>
                </a:lnTo>
                <a:lnTo>
                  <a:pt x="46885" y="42857"/>
                </a:lnTo>
                <a:lnTo>
                  <a:pt x="46965" y="43016"/>
                </a:lnTo>
                <a:lnTo>
                  <a:pt x="47064" y="43135"/>
                </a:lnTo>
                <a:lnTo>
                  <a:pt x="47183" y="43234"/>
                </a:lnTo>
                <a:lnTo>
                  <a:pt x="47282" y="43313"/>
                </a:lnTo>
                <a:lnTo>
                  <a:pt x="47421" y="43373"/>
                </a:lnTo>
                <a:lnTo>
                  <a:pt x="47540" y="43412"/>
                </a:lnTo>
                <a:lnTo>
                  <a:pt x="47679" y="43432"/>
                </a:lnTo>
                <a:lnTo>
                  <a:pt x="47838" y="43452"/>
                </a:lnTo>
                <a:lnTo>
                  <a:pt x="47996" y="43432"/>
                </a:lnTo>
                <a:lnTo>
                  <a:pt x="48135" y="43393"/>
                </a:lnTo>
                <a:lnTo>
                  <a:pt x="48274" y="43313"/>
                </a:lnTo>
                <a:lnTo>
                  <a:pt x="48393" y="43234"/>
                </a:lnTo>
                <a:lnTo>
                  <a:pt x="48492" y="43115"/>
                </a:lnTo>
                <a:lnTo>
                  <a:pt x="48592" y="42996"/>
                </a:lnTo>
                <a:lnTo>
                  <a:pt x="48671" y="42857"/>
                </a:lnTo>
                <a:lnTo>
                  <a:pt x="48711" y="42718"/>
                </a:lnTo>
                <a:lnTo>
                  <a:pt x="48750" y="42579"/>
                </a:lnTo>
                <a:lnTo>
                  <a:pt x="48750" y="42420"/>
                </a:lnTo>
                <a:lnTo>
                  <a:pt x="48711" y="42262"/>
                </a:lnTo>
                <a:lnTo>
                  <a:pt x="48671" y="42123"/>
                </a:lnTo>
                <a:lnTo>
                  <a:pt x="48611" y="42004"/>
                </a:lnTo>
                <a:lnTo>
                  <a:pt x="48512" y="41885"/>
                </a:lnTo>
                <a:lnTo>
                  <a:pt x="48413" y="41785"/>
                </a:lnTo>
                <a:lnTo>
                  <a:pt x="48314" y="41686"/>
                </a:lnTo>
                <a:lnTo>
                  <a:pt x="48175" y="41627"/>
                </a:lnTo>
                <a:lnTo>
                  <a:pt x="48036" y="41567"/>
                </a:lnTo>
                <a:lnTo>
                  <a:pt x="47897" y="41547"/>
                </a:lnTo>
                <a:lnTo>
                  <a:pt x="47758" y="41528"/>
                </a:lnTo>
                <a:close/>
                <a:moveTo>
                  <a:pt x="26885" y="42500"/>
                </a:moveTo>
                <a:lnTo>
                  <a:pt x="26766" y="42520"/>
                </a:lnTo>
                <a:lnTo>
                  <a:pt x="26687" y="42559"/>
                </a:lnTo>
                <a:lnTo>
                  <a:pt x="26588" y="42619"/>
                </a:lnTo>
                <a:lnTo>
                  <a:pt x="26528" y="42678"/>
                </a:lnTo>
                <a:lnTo>
                  <a:pt x="26469" y="42777"/>
                </a:lnTo>
                <a:lnTo>
                  <a:pt x="26429" y="42857"/>
                </a:lnTo>
                <a:lnTo>
                  <a:pt x="26389" y="42956"/>
                </a:lnTo>
                <a:lnTo>
                  <a:pt x="26389" y="43055"/>
                </a:lnTo>
                <a:lnTo>
                  <a:pt x="26389" y="43154"/>
                </a:lnTo>
                <a:lnTo>
                  <a:pt x="26409" y="43254"/>
                </a:lnTo>
                <a:lnTo>
                  <a:pt x="26449" y="43333"/>
                </a:lnTo>
                <a:lnTo>
                  <a:pt x="26509" y="43412"/>
                </a:lnTo>
                <a:lnTo>
                  <a:pt x="26588" y="43472"/>
                </a:lnTo>
                <a:lnTo>
                  <a:pt x="26687" y="43531"/>
                </a:lnTo>
                <a:lnTo>
                  <a:pt x="26806" y="43551"/>
                </a:lnTo>
                <a:lnTo>
                  <a:pt x="26905" y="43571"/>
                </a:lnTo>
                <a:lnTo>
                  <a:pt x="27005" y="43551"/>
                </a:lnTo>
                <a:lnTo>
                  <a:pt x="27104" y="43531"/>
                </a:lnTo>
                <a:lnTo>
                  <a:pt x="27203" y="43472"/>
                </a:lnTo>
                <a:lnTo>
                  <a:pt x="27282" y="43412"/>
                </a:lnTo>
                <a:lnTo>
                  <a:pt x="27342" y="43333"/>
                </a:lnTo>
                <a:lnTo>
                  <a:pt x="27382" y="43234"/>
                </a:lnTo>
                <a:lnTo>
                  <a:pt x="27421" y="43135"/>
                </a:lnTo>
                <a:lnTo>
                  <a:pt x="27441" y="43035"/>
                </a:lnTo>
                <a:lnTo>
                  <a:pt x="27421" y="42916"/>
                </a:lnTo>
                <a:lnTo>
                  <a:pt x="27382" y="42837"/>
                </a:lnTo>
                <a:lnTo>
                  <a:pt x="27342" y="42738"/>
                </a:lnTo>
                <a:lnTo>
                  <a:pt x="27282" y="42658"/>
                </a:lnTo>
                <a:lnTo>
                  <a:pt x="27203" y="42599"/>
                </a:lnTo>
                <a:lnTo>
                  <a:pt x="27104" y="42559"/>
                </a:lnTo>
                <a:lnTo>
                  <a:pt x="27005" y="42520"/>
                </a:lnTo>
                <a:lnTo>
                  <a:pt x="26885" y="42500"/>
                </a:lnTo>
                <a:close/>
                <a:moveTo>
                  <a:pt x="19108" y="43035"/>
                </a:moveTo>
                <a:lnTo>
                  <a:pt x="19048" y="43055"/>
                </a:lnTo>
                <a:lnTo>
                  <a:pt x="18969" y="43075"/>
                </a:lnTo>
                <a:lnTo>
                  <a:pt x="18909" y="43135"/>
                </a:lnTo>
                <a:lnTo>
                  <a:pt x="18850" y="43194"/>
                </a:lnTo>
                <a:lnTo>
                  <a:pt x="18810" y="43274"/>
                </a:lnTo>
                <a:lnTo>
                  <a:pt x="18771" y="43353"/>
                </a:lnTo>
                <a:lnTo>
                  <a:pt x="18771" y="43432"/>
                </a:lnTo>
                <a:lnTo>
                  <a:pt x="18771" y="43512"/>
                </a:lnTo>
                <a:lnTo>
                  <a:pt x="18790" y="43591"/>
                </a:lnTo>
                <a:lnTo>
                  <a:pt x="18830" y="43650"/>
                </a:lnTo>
                <a:lnTo>
                  <a:pt x="18890" y="43730"/>
                </a:lnTo>
                <a:lnTo>
                  <a:pt x="18949" y="43770"/>
                </a:lnTo>
                <a:lnTo>
                  <a:pt x="19009" y="43809"/>
                </a:lnTo>
                <a:lnTo>
                  <a:pt x="19088" y="43829"/>
                </a:lnTo>
                <a:lnTo>
                  <a:pt x="19247" y="43829"/>
                </a:lnTo>
                <a:lnTo>
                  <a:pt x="19306" y="43809"/>
                </a:lnTo>
                <a:lnTo>
                  <a:pt x="19366" y="43770"/>
                </a:lnTo>
                <a:lnTo>
                  <a:pt x="19445" y="43730"/>
                </a:lnTo>
                <a:lnTo>
                  <a:pt x="19485" y="43670"/>
                </a:lnTo>
                <a:lnTo>
                  <a:pt x="19524" y="43611"/>
                </a:lnTo>
                <a:lnTo>
                  <a:pt x="19564" y="43551"/>
                </a:lnTo>
                <a:lnTo>
                  <a:pt x="19584" y="43472"/>
                </a:lnTo>
                <a:lnTo>
                  <a:pt x="19584" y="43393"/>
                </a:lnTo>
                <a:lnTo>
                  <a:pt x="19564" y="43313"/>
                </a:lnTo>
                <a:lnTo>
                  <a:pt x="19524" y="43234"/>
                </a:lnTo>
                <a:lnTo>
                  <a:pt x="19465" y="43174"/>
                </a:lnTo>
                <a:lnTo>
                  <a:pt x="19405" y="43115"/>
                </a:lnTo>
                <a:lnTo>
                  <a:pt x="19346" y="43075"/>
                </a:lnTo>
                <a:lnTo>
                  <a:pt x="19267" y="43035"/>
                </a:lnTo>
                <a:close/>
                <a:moveTo>
                  <a:pt x="8949" y="43531"/>
                </a:moveTo>
                <a:lnTo>
                  <a:pt x="8890" y="43571"/>
                </a:lnTo>
                <a:lnTo>
                  <a:pt x="8850" y="43631"/>
                </a:lnTo>
                <a:lnTo>
                  <a:pt x="8850" y="43690"/>
                </a:lnTo>
                <a:lnTo>
                  <a:pt x="8850" y="43750"/>
                </a:lnTo>
                <a:lnTo>
                  <a:pt x="8890" y="43809"/>
                </a:lnTo>
                <a:lnTo>
                  <a:pt x="8949" y="43849"/>
                </a:lnTo>
                <a:lnTo>
                  <a:pt x="9009" y="43869"/>
                </a:lnTo>
                <a:lnTo>
                  <a:pt x="9088" y="43849"/>
                </a:lnTo>
                <a:lnTo>
                  <a:pt x="9148" y="43809"/>
                </a:lnTo>
                <a:lnTo>
                  <a:pt x="9187" y="43750"/>
                </a:lnTo>
                <a:lnTo>
                  <a:pt x="9207" y="43690"/>
                </a:lnTo>
                <a:lnTo>
                  <a:pt x="9187" y="43631"/>
                </a:lnTo>
                <a:lnTo>
                  <a:pt x="9148" y="43571"/>
                </a:lnTo>
                <a:lnTo>
                  <a:pt x="9088" y="43531"/>
                </a:lnTo>
                <a:close/>
                <a:moveTo>
                  <a:pt x="24901" y="42936"/>
                </a:moveTo>
                <a:lnTo>
                  <a:pt x="24822" y="42976"/>
                </a:lnTo>
                <a:lnTo>
                  <a:pt x="24723" y="43016"/>
                </a:lnTo>
                <a:lnTo>
                  <a:pt x="24643" y="43075"/>
                </a:lnTo>
                <a:lnTo>
                  <a:pt x="24584" y="43154"/>
                </a:lnTo>
                <a:lnTo>
                  <a:pt x="24524" y="43234"/>
                </a:lnTo>
                <a:lnTo>
                  <a:pt x="24505" y="43333"/>
                </a:lnTo>
                <a:lnTo>
                  <a:pt x="24505" y="43432"/>
                </a:lnTo>
                <a:lnTo>
                  <a:pt x="24505" y="43531"/>
                </a:lnTo>
                <a:lnTo>
                  <a:pt x="24524" y="43631"/>
                </a:lnTo>
                <a:lnTo>
                  <a:pt x="24584" y="43710"/>
                </a:lnTo>
                <a:lnTo>
                  <a:pt x="24643" y="43789"/>
                </a:lnTo>
                <a:lnTo>
                  <a:pt x="24703" y="43869"/>
                </a:lnTo>
                <a:lnTo>
                  <a:pt x="24802" y="43908"/>
                </a:lnTo>
                <a:lnTo>
                  <a:pt x="25001" y="43928"/>
                </a:lnTo>
                <a:lnTo>
                  <a:pt x="25100" y="43928"/>
                </a:lnTo>
                <a:lnTo>
                  <a:pt x="25199" y="43889"/>
                </a:lnTo>
                <a:lnTo>
                  <a:pt x="25278" y="43869"/>
                </a:lnTo>
                <a:lnTo>
                  <a:pt x="25358" y="43809"/>
                </a:lnTo>
                <a:lnTo>
                  <a:pt x="25417" y="43730"/>
                </a:lnTo>
                <a:lnTo>
                  <a:pt x="25477" y="43631"/>
                </a:lnTo>
                <a:lnTo>
                  <a:pt x="25497" y="43531"/>
                </a:lnTo>
                <a:lnTo>
                  <a:pt x="25516" y="43432"/>
                </a:lnTo>
                <a:lnTo>
                  <a:pt x="25497" y="43333"/>
                </a:lnTo>
                <a:lnTo>
                  <a:pt x="25457" y="43254"/>
                </a:lnTo>
                <a:lnTo>
                  <a:pt x="25417" y="43154"/>
                </a:lnTo>
                <a:lnTo>
                  <a:pt x="25358" y="43095"/>
                </a:lnTo>
                <a:lnTo>
                  <a:pt x="25278" y="43016"/>
                </a:lnTo>
                <a:lnTo>
                  <a:pt x="25199" y="42976"/>
                </a:lnTo>
                <a:lnTo>
                  <a:pt x="25100" y="42936"/>
                </a:lnTo>
                <a:close/>
                <a:moveTo>
                  <a:pt x="5914" y="43829"/>
                </a:moveTo>
                <a:lnTo>
                  <a:pt x="5894" y="43849"/>
                </a:lnTo>
                <a:lnTo>
                  <a:pt x="5874" y="43889"/>
                </a:lnTo>
                <a:lnTo>
                  <a:pt x="5874" y="43948"/>
                </a:lnTo>
                <a:lnTo>
                  <a:pt x="5894" y="43988"/>
                </a:lnTo>
                <a:lnTo>
                  <a:pt x="5914" y="44008"/>
                </a:lnTo>
                <a:lnTo>
                  <a:pt x="5953" y="44027"/>
                </a:lnTo>
                <a:lnTo>
                  <a:pt x="5993" y="44008"/>
                </a:lnTo>
                <a:lnTo>
                  <a:pt x="6013" y="43988"/>
                </a:lnTo>
                <a:lnTo>
                  <a:pt x="6052" y="43968"/>
                </a:lnTo>
                <a:lnTo>
                  <a:pt x="6052" y="43928"/>
                </a:lnTo>
                <a:lnTo>
                  <a:pt x="6052" y="43889"/>
                </a:lnTo>
                <a:lnTo>
                  <a:pt x="6033" y="43849"/>
                </a:lnTo>
                <a:lnTo>
                  <a:pt x="5993" y="43829"/>
                </a:lnTo>
                <a:close/>
                <a:moveTo>
                  <a:pt x="21032" y="43214"/>
                </a:moveTo>
                <a:lnTo>
                  <a:pt x="20953" y="43254"/>
                </a:lnTo>
                <a:lnTo>
                  <a:pt x="20874" y="43293"/>
                </a:lnTo>
                <a:lnTo>
                  <a:pt x="20814" y="43333"/>
                </a:lnTo>
                <a:lnTo>
                  <a:pt x="20755" y="43393"/>
                </a:lnTo>
                <a:lnTo>
                  <a:pt x="20715" y="43472"/>
                </a:lnTo>
                <a:lnTo>
                  <a:pt x="20675" y="43531"/>
                </a:lnTo>
                <a:lnTo>
                  <a:pt x="20675" y="43631"/>
                </a:lnTo>
                <a:lnTo>
                  <a:pt x="20675" y="43710"/>
                </a:lnTo>
                <a:lnTo>
                  <a:pt x="20695" y="43789"/>
                </a:lnTo>
                <a:lnTo>
                  <a:pt x="20735" y="43889"/>
                </a:lnTo>
                <a:lnTo>
                  <a:pt x="20794" y="43948"/>
                </a:lnTo>
                <a:lnTo>
                  <a:pt x="20874" y="44008"/>
                </a:lnTo>
                <a:lnTo>
                  <a:pt x="20933" y="44047"/>
                </a:lnTo>
                <a:lnTo>
                  <a:pt x="21013" y="44067"/>
                </a:lnTo>
                <a:lnTo>
                  <a:pt x="21191" y="44067"/>
                </a:lnTo>
                <a:lnTo>
                  <a:pt x="21270" y="44047"/>
                </a:lnTo>
                <a:lnTo>
                  <a:pt x="21350" y="44008"/>
                </a:lnTo>
                <a:lnTo>
                  <a:pt x="21429" y="43948"/>
                </a:lnTo>
                <a:lnTo>
                  <a:pt x="21469" y="43889"/>
                </a:lnTo>
                <a:lnTo>
                  <a:pt x="21509" y="43809"/>
                </a:lnTo>
                <a:lnTo>
                  <a:pt x="21528" y="43730"/>
                </a:lnTo>
                <a:lnTo>
                  <a:pt x="21548" y="43650"/>
                </a:lnTo>
                <a:lnTo>
                  <a:pt x="21528" y="43571"/>
                </a:lnTo>
                <a:lnTo>
                  <a:pt x="21509" y="43472"/>
                </a:lnTo>
                <a:lnTo>
                  <a:pt x="21469" y="43412"/>
                </a:lnTo>
                <a:lnTo>
                  <a:pt x="21409" y="43333"/>
                </a:lnTo>
                <a:lnTo>
                  <a:pt x="21350" y="43274"/>
                </a:lnTo>
                <a:lnTo>
                  <a:pt x="21270" y="43234"/>
                </a:lnTo>
                <a:lnTo>
                  <a:pt x="21191" y="43214"/>
                </a:lnTo>
                <a:close/>
                <a:moveTo>
                  <a:pt x="23056" y="43154"/>
                </a:moveTo>
                <a:lnTo>
                  <a:pt x="22957" y="43174"/>
                </a:lnTo>
                <a:lnTo>
                  <a:pt x="22878" y="43194"/>
                </a:lnTo>
                <a:lnTo>
                  <a:pt x="22798" y="43254"/>
                </a:lnTo>
                <a:lnTo>
                  <a:pt x="22719" y="43313"/>
                </a:lnTo>
                <a:lnTo>
                  <a:pt x="22659" y="43393"/>
                </a:lnTo>
                <a:lnTo>
                  <a:pt x="22620" y="43472"/>
                </a:lnTo>
                <a:lnTo>
                  <a:pt x="22600" y="43551"/>
                </a:lnTo>
                <a:lnTo>
                  <a:pt x="22580" y="43650"/>
                </a:lnTo>
                <a:lnTo>
                  <a:pt x="22600" y="43730"/>
                </a:lnTo>
                <a:lnTo>
                  <a:pt x="22620" y="43829"/>
                </a:lnTo>
                <a:lnTo>
                  <a:pt x="22659" y="43908"/>
                </a:lnTo>
                <a:lnTo>
                  <a:pt x="22719" y="43988"/>
                </a:lnTo>
                <a:lnTo>
                  <a:pt x="22798" y="44047"/>
                </a:lnTo>
                <a:lnTo>
                  <a:pt x="22897" y="44087"/>
                </a:lnTo>
                <a:lnTo>
                  <a:pt x="22997" y="44107"/>
                </a:lnTo>
                <a:lnTo>
                  <a:pt x="23076" y="44107"/>
                </a:lnTo>
                <a:lnTo>
                  <a:pt x="23155" y="44087"/>
                </a:lnTo>
                <a:lnTo>
                  <a:pt x="23255" y="44067"/>
                </a:lnTo>
                <a:lnTo>
                  <a:pt x="23314" y="44027"/>
                </a:lnTo>
                <a:lnTo>
                  <a:pt x="23393" y="43968"/>
                </a:lnTo>
                <a:lnTo>
                  <a:pt x="23433" y="43908"/>
                </a:lnTo>
                <a:lnTo>
                  <a:pt x="23493" y="43829"/>
                </a:lnTo>
                <a:lnTo>
                  <a:pt x="23513" y="43750"/>
                </a:lnTo>
                <a:lnTo>
                  <a:pt x="23532" y="43670"/>
                </a:lnTo>
                <a:lnTo>
                  <a:pt x="23532" y="43571"/>
                </a:lnTo>
                <a:lnTo>
                  <a:pt x="23513" y="43492"/>
                </a:lnTo>
                <a:lnTo>
                  <a:pt x="23453" y="43393"/>
                </a:lnTo>
                <a:lnTo>
                  <a:pt x="23393" y="43313"/>
                </a:lnTo>
                <a:lnTo>
                  <a:pt x="23314" y="43254"/>
                </a:lnTo>
                <a:lnTo>
                  <a:pt x="23235" y="43194"/>
                </a:lnTo>
                <a:lnTo>
                  <a:pt x="23155" y="43174"/>
                </a:lnTo>
                <a:lnTo>
                  <a:pt x="23056" y="43154"/>
                </a:lnTo>
                <a:close/>
                <a:moveTo>
                  <a:pt x="41647" y="42520"/>
                </a:moveTo>
                <a:lnTo>
                  <a:pt x="41528" y="42559"/>
                </a:lnTo>
                <a:lnTo>
                  <a:pt x="41409" y="42599"/>
                </a:lnTo>
                <a:lnTo>
                  <a:pt x="41310" y="42658"/>
                </a:lnTo>
                <a:lnTo>
                  <a:pt x="41211" y="42738"/>
                </a:lnTo>
                <a:lnTo>
                  <a:pt x="41111" y="42817"/>
                </a:lnTo>
                <a:lnTo>
                  <a:pt x="41052" y="42936"/>
                </a:lnTo>
                <a:lnTo>
                  <a:pt x="40992" y="43055"/>
                </a:lnTo>
                <a:lnTo>
                  <a:pt x="40953" y="43194"/>
                </a:lnTo>
                <a:lnTo>
                  <a:pt x="40933" y="43353"/>
                </a:lnTo>
                <a:lnTo>
                  <a:pt x="40953" y="43492"/>
                </a:lnTo>
                <a:lnTo>
                  <a:pt x="40992" y="43631"/>
                </a:lnTo>
                <a:lnTo>
                  <a:pt x="41052" y="43750"/>
                </a:lnTo>
                <a:lnTo>
                  <a:pt x="41131" y="43869"/>
                </a:lnTo>
                <a:lnTo>
                  <a:pt x="41231" y="43968"/>
                </a:lnTo>
                <a:lnTo>
                  <a:pt x="41350" y="44067"/>
                </a:lnTo>
                <a:lnTo>
                  <a:pt x="41469" y="44146"/>
                </a:lnTo>
                <a:lnTo>
                  <a:pt x="41608" y="44166"/>
                </a:lnTo>
                <a:lnTo>
                  <a:pt x="41727" y="44186"/>
                </a:lnTo>
                <a:lnTo>
                  <a:pt x="41846" y="44186"/>
                </a:lnTo>
                <a:lnTo>
                  <a:pt x="41984" y="44166"/>
                </a:lnTo>
                <a:lnTo>
                  <a:pt x="42104" y="44146"/>
                </a:lnTo>
                <a:lnTo>
                  <a:pt x="42203" y="44087"/>
                </a:lnTo>
                <a:lnTo>
                  <a:pt x="42322" y="44027"/>
                </a:lnTo>
                <a:lnTo>
                  <a:pt x="42421" y="43928"/>
                </a:lnTo>
                <a:lnTo>
                  <a:pt x="42500" y="43829"/>
                </a:lnTo>
                <a:lnTo>
                  <a:pt x="42560" y="43710"/>
                </a:lnTo>
                <a:lnTo>
                  <a:pt x="42600" y="43571"/>
                </a:lnTo>
                <a:lnTo>
                  <a:pt x="42639" y="43452"/>
                </a:lnTo>
                <a:lnTo>
                  <a:pt x="42639" y="43313"/>
                </a:lnTo>
                <a:lnTo>
                  <a:pt x="42619" y="43174"/>
                </a:lnTo>
                <a:lnTo>
                  <a:pt x="42580" y="43055"/>
                </a:lnTo>
                <a:lnTo>
                  <a:pt x="42520" y="42936"/>
                </a:lnTo>
                <a:lnTo>
                  <a:pt x="42441" y="42817"/>
                </a:lnTo>
                <a:lnTo>
                  <a:pt x="42342" y="42738"/>
                </a:lnTo>
                <a:lnTo>
                  <a:pt x="42242" y="42658"/>
                </a:lnTo>
                <a:lnTo>
                  <a:pt x="42123" y="42599"/>
                </a:lnTo>
                <a:lnTo>
                  <a:pt x="42004" y="42559"/>
                </a:lnTo>
                <a:lnTo>
                  <a:pt x="41885" y="42520"/>
                </a:lnTo>
                <a:close/>
                <a:moveTo>
                  <a:pt x="31032" y="43035"/>
                </a:moveTo>
                <a:lnTo>
                  <a:pt x="30953" y="43055"/>
                </a:lnTo>
                <a:lnTo>
                  <a:pt x="30854" y="43095"/>
                </a:lnTo>
                <a:lnTo>
                  <a:pt x="30774" y="43135"/>
                </a:lnTo>
                <a:lnTo>
                  <a:pt x="30695" y="43214"/>
                </a:lnTo>
                <a:lnTo>
                  <a:pt x="30616" y="43293"/>
                </a:lnTo>
                <a:lnTo>
                  <a:pt x="30556" y="43393"/>
                </a:lnTo>
                <a:lnTo>
                  <a:pt x="30516" y="43492"/>
                </a:lnTo>
                <a:lnTo>
                  <a:pt x="30516" y="43591"/>
                </a:lnTo>
                <a:lnTo>
                  <a:pt x="30516" y="43690"/>
                </a:lnTo>
                <a:lnTo>
                  <a:pt x="30516" y="43809"/>
                </a:lnTo>
                <a:lnTo>
                  <a:pt x="30556" y="43908"/>
                </a:lnTo>
                <a:lnTo>
                  <a:pt x="30596" y="44008"/>
                </a:lnTo>
                <a:lnTo>
                  <a:pt x="30675" y="44087"/>
                </a:lnTo>
                <a:lnTo>
                  <a:pt x="30735" y="44146"/>
                </a:lnTo>
                <a:lnTo>
                  <a:pt x="30834" y="44206"/>
                </a:lnTo>
                <a:lnTo>
                  <a:pt x="30913" y="44226"/>
                </a:lnTo>
                <a:lnTo>
                  <a:pt x="30993" y="44266"/>
                </a:lnTo>
                <a:lnTo>
                  <a:pt x="31270" y="44266"/>
                </a:lnTo>
                <a:lnTo>
                  <a:pt x="31350" y="44246"/>
                </a:lnTo>
                <a:lnTo>
                  <a:pt x="31429" y="44206"/>
                </a:lnTo>
                <a:lnTo>
                  <a:pt x="31508" y="44146"/>
                </a:lnTo>
                <a:lnTo>
                  <a:pt x="31588" y="44087"/>
                </a:lnTo>
                <a:lnTo>
                  <a:pt x="31647" y="44027"/>
                </a:lnTo>
                <a:lnTo>
                  <a:pt x="31687" y="43948"/>
                </a:lnTo>
                <a:lnTo>
                  <a:pt x="31727" y="43849"/>
                </a:lnTo>
                <a:lnTo>
                  <a:pt x="31747" y="43750"/>
                </a:lnTo>
                <a:lnTo>
                  <a:pt x="31766" y="43631"/>
                </a:lnTo>
                <a:lnTo>
                  <a:pt x="31747" y="43531"/>
                </a:lnTo>
                <a:lnTo>
                  <a:pt x="31727" y="43452"/>
                </a:lnTo>
                <a:lnTo>
                  <a:pt x="31687" y="43353"/>
                </a:lnTo>
                <a:lnTo>
                  <a:pt x="31627" y="43274"/>
                </a:lnTo>
                <a:lnTo>
                  <a:pt x="31568" y="43214"/>
                </a:lnTo>
                <a:lnTo>
                  <a:pt x="31489" y="43154"/>
                </a:lnTo>
                <a:lnTo>
                  <a:pt x="31409" y="43115"/>
                </a:lnTo>
                <a:lnTo>
                  <a:pt x="31330" y="43075"/>
                </a:lnTo>
                <a:lnTo>
                  <a:pt x="31231" y="43055"/>
                </a:lnTo>
                <a:lnTo>
                  <a:pt x="31131" y="43035"/>
                </a:lnTo>
                <a:close/>
                <a:moveTo>
                  <a:pt x="13989" y="43750"/>
                </a:moveTo>
                <a:lnTo>
                  <a:pt x="13870" y="43770"/>
                </a:lnTo>
                <a:lnTo>
                  <a:pt x="13771" y="43809"/>
                </a:lnTo>
                <a:lnTo>
                  <a:pt x="13711" y="43849"/>
                </a:lnTo>
                <a:lnTo>
                  <a:pt x="13671" y="43908"/>
                </a:lnTo>
                <a:lnTo>
                  <a:pt x="13652" y="43948"/>
                </a:lnTo>
                <a:lnTo>
                  <a:pt x="13632" y="44008"/>
                </a:lnTo>
                <a:lnTo>
                  <a:pt x="13632" y="44127"/>
                </a:lnTo>
                <a:lnTo>
                  <a:pt x="13671" y="44246"/>
                </a:lnTo>
                <a:lnTo>
                  <a:pt x="13731" y="44285"/>
                </a:lnTo>
                <a:lnTo>
                  <a:pt x="13771" y="44325"/>
                </a:lnTo>
                <a:lnTo>
                  <a:pt x="13830" y="44345"/>
                </a:lnTo>
                <a:lnTo>
                  <a:pt x="13890" y="44365"/>
                </a:lnTo>
                <a:lnTo>
                  <a:pt x="14009" y="44345"/>
                </a:lnTo>
                <a:lnTo>
                  <a:pt x="14108" y="44305"/>
                </a:lnTo>
                <a:lnTo>
                  <a:pt x="14207" y="44226"/>
                </a:lnTo>
                <a:lnTo>
                  <a:pt x="14247" y="44127"/>
                </a:lnTo>
                <a:lnTo>
                  <a:pt x="14247" y="44067"/>
                </a:lnTo>
                <a:lnTo>
                  <a:pt x="14247" y="44008"/>
                </a:lnTo>
                <a:lnTo>
                  <a:pt x="14227" y="43948"/>
                </a:lnTo>
                <a:lnTo>
                  <a:pt x="14187" y="43889"/>
                </a:lnTo>
                <a:lnTo>
                  <a:pt x="14148" y="43829"/>
                </a:lnTo>
                <a:lnTo>
                  <a:pt x="14088" y="43809"/>
                </a:lnTo>
                <a:lnTo>
                  <a:pt x="14048" y="43770"/>
                </a:lnTo>
                <a:lnTo>
                  <a:pt x="13989" y="43750"/>
                </a:lnTo>
                <a:close/>
                <a:moveTo>
                  <a:pt x="34981" y="42996"/>
                </a:moveTo>
                <a:lnTo>
                  <a:pt x="34862" y="43035"/>
                </a:lnTo>
                <a:lnTo>
                  <a:pt x="34762" y="43075"/>
                </a:lnTo>
                <a:lnTo>
                  <a:pt x="34663" y="43154"/>
                </a:lnTo>
                <a:lnTo>
                  <a:pt x="34584" y="43254"/>
                </a:lnTo>
                <a:lnTo>
                  <a:pt x="34524" y="43353"/>
                </a:lnTo>
                <a:lnTo>
                  <a:pt x="34465" y="43472"/>
                </a:lnTo>
                <a:lnTo>
                  <a:pt x="34445" y="43591"/>
                </a:lnTo>
                <a:lnTo>
                  <a:pt x="34445" y="43710"/>
                </a:lnTo>
                <a:lnTo>
                  <a:pt x="34445" y="43829"/>
                </a:lnTo>
                <a:lnTo>
                  <a:pt x="34485" y="43948"/>
                </a:lnTo>
                <a:lnTo>
                  <a:pt x="34544" y="44047"/>
                </a:lnTo>
                <a:lnTo>
                  <a:pt x="34604" y="44146"/>
                </a:lnTo>
                <a:lnTo>
                  <a:pt x="34683" y="44226"/>
                </a:lnTo>
                <a:lnTo>
                  <a:pt x="34762" y="44285"/>
                </a:lnTo>
                <a:lnTo>
                  <a:pt x="34862" y="44325"/>
                </a:lnTo>
                <a:lnTo>
                  <a:pt x="34961" y="44365"/>
                </a:lnTo>
                <a:lnTo>
                  <a:pt x="35060" y="44385"/>
                </a:lnTo>
                <a:lnTo>
                  <a:pt x="35258" y="44385"/>
                </a:lnTo>
                <a:lnTo>
                  <a:pt x="35358" y="44365"/>
                </a:lnTo>
                <a:lnTo>
                  <a:pt x="35457" y="44325"/>
                </a:lnTo>
                <a:lnTo>
                  <a:pt x="35536" y="44266"/>
                </a:lnTo>
                <a:lnTo>
                  <a:pt x="35616" y="44206"/>
                </a:lnTo>
                <a:lnTo>
                  <a:pt x="35695" y="44127"/>
                </a:lnTo>
                <a:lnTo>
                  <a:pt x="35754" y="44047"/>
                </a:lnTo>
                <a:lnTo>
                  <a:pt x="35814" y="43928"/>
                </a:lnTo>
                <a:lnTo>
                  <a:pt x="35854" y="43829"/>
                </a:lnTo>
                <a:lnTo>
                  <a:pt x="35873" y="43710"/>
                </a:lnTo>
                <a:lnTo>
                  <a:pt x="35873" y="43591"/>
                </a:lnTo>
                <a:lnTo>
                  <a:pt x="35834" y="43492"/>
                </a:lnTo>
                <a:lnTo>
                  <a:pt x="35794" y="43393"/>
                </a:lnTo>
                <a:lnTo>
                  <a:pt x="35754" y="43313"/>
                </a:lnTo>
                <a:lnTo>
                  <a:pt x="35675" y="43234"/>
                </a:lnTo>
                <a:lnTo>
                  <a:pt x="35596" y="43154"/>
                </a:lnTo>
                <a:lnTo>
                  <a:pt x="35496" y="43095"/>
                </a:lnTo>
                <a:lnTo>
                  <a:pt x="35397" y="43035"/>
                </a:lnTo>
                <a:lnTo>
                  <a:pt x="35298" y="43016"/>
                </a:lnTo>
                <a:lnTo>
                  <a:pt x="35199" y="42996"/>
                </a:lnTo>
                <a:close/>
                <a:moveTo>
                  <a:pt x="38096" y="43154"/>
                </a:moveTo>
                <a:lnTo>
                  <a:pt x="37996" y="43174"/>
                </a:lnTo>
                <a:lnTo>
                  <a:pt x="37877" y="43214"/>
                </a:lnTo>
                <a:lnTo>
                  <a:pt x="37758" y="43274"/>
                </a:lnTo>
                <a:lnTo>
                  <a:pt x="37659" y="43373"/>
                </a:lnTo>
                <a:lnTo>
                  <a:pt x="37580" y="43472"/>
                </a:lnTo>
                <a:lnTo>
                  <a:pt x="37500" y="43591"/>
                </a:lnTo>
                <a:lnTo>
                  <a:pt x="37461" y="43710"/>
                </a:lnTo>
                <a:lnTo>
                  <a:pt x="37441" y="43829"/>
                </a:lnTo>
                <a:lnTo>
                  <a:pt x="37441" y="43968"/>
                </a:lnTo>
                <a:lnTo>
                  <a:pt x="37461" y="44087"/>
                </a:lnTo>
                <a:lnTo>
                  <a:pt x="37500" y="44226"/>
                </a:lnTo>
                <a:lnTo>
                  <a:pt x="37560" y="44345"/>
                </a:lnTo>
                <a:lnTo>
                  <a:pt x="37639" y="44444"/>
                </a:lnTo>
                <a:lnTo>
                  <a:pt x="37739" y="44523"/>
                </a:lnTo>
                <a:lnTo>
                  <a:pt x="37838" y="44583"/>
                </a:lnTo>
                <a:lnTo>
                  <a:pt x="37937" y="44643"/>
                </a:lnTo>
                <a:lnTo>
                  <a:pt x="38056" y="44662"/>
                </a:lnTo>
                <a:lnTo>
                  <a:pt x="38175" y="44682"/>
                </a:lnTo>
                <a:lnTo>
                  <a:pt x="38274" y="44682"/>
                </a:lnTo>
                <a:lnTo>
                  <a:pt x="38393" y="44662"/>
                </a:lnTo>
                <a:lnTo>
                  <a:pt x="38492" y="44643"/>
                </a:lnTo>
                <a:lnTo>
                  <a:pt x="38612" y="44583"/>
                </a:lnTo>
                <a:lnTo>
                  <a:pt x="38691" y="44523"/>
                </a:lnTo>
                <a:lnTo>
                  <a:pt x="38790" y="44464"/>
                </a:lnTo>
                <a:lnTo>
                  <a:pt x="38850" y="44365"/>
                </a:lnTo>
                <a:lnTo>
                  <a:pt x="38929" y="44266"/>
                </a:lnTo>
                <a:lnTo>
                  <a:pt x="38969" y="44146"/>
                </a:lnTo>
                <a:lnTo>
                  <a:pt x="38988" y="44027"/>
                </a:lnTo>
                <a:lnTo>
                  <a:pt x="39008" y="43889"/>
                </a:lnTo>
                <a:lnTo>
                  <a:pt x="38988" y="43770"/>
                </a:lnTo>
                <a:lnTo>
                  <a:pt x="38949" y="43650"/>
                </a:lnTo>
                <a:lnTo>
                  <a:pt x="38909" y="43551"/>
                </a:lnTo>
                <a:lnTo>
                  <a:pt x="38830" y="43452"/>
                </a:lnTo>
                <a:lnTo>
                  <a:pt x="38750" y="43373"/>
                </a:lnTo>
                <a:lnTo>
                  <a:pt x="38671" y="43293"/>
                </a:lnTo>
                <a:lnTo>
                  <a:pt x="38552" y="43234"/>
                </a:lnTo>
                <a:lnTo>
                  <a:pt x="38453" y="43194"/>
                </a:lnTo>
                <a:lnTo>
                  <a:pt x="38334" y="43154"/>
                </a:lnTo>
                <a:close/>
                <a:moveTo>
                  <a:pt x="43949" y="43154"/>
                </a:moveTo>
                <a:lnTo>
                  <a:pt x="43810" y="43174"/>
                </a:lnTo>
                <a:lnTo>
                  <a:pt x="43671" y="43194"/>
                </a:lnTo>
                <a:lnTo>
                  <a:pt x="43532" y="43254"/>
                </a:lnTo>
                <a:lnTo>
                  <a:pt x="43413" y="43333"/>
                </a:lnTo>
                <a:lnTo>
                  <a:pt x="43294" y="43432"/>
                </a:lnTo>
                <a:lnTo>
                  <a:pt x="43195" y="43531"/>
                </a:lnTo>
                <a:lnTo>
                  <a:pt x="43135" y="43631"/>
                </a:lnTo>
                <a:lnTo>
                  <a:pt x="43076" y="43770"/>
                </a:lnTo>
                <a:lnTo>
                  <a:pt x="43036" y="43908"/>
                </a:lnTo>
                <a:lnTo>
                  <a:pt x="43016" y="44047"/>
                </a:lnTo>
                <a:lnTo>
                  <a:pt x="43036" y="44226"/>
                </a:lnTo>
                <a:lnTo>
                  <a:pt x="43076" y="44385"/>
                </a:lnTo>
                <a:lnTo>
                  <a:pt x="43135" y="44523"/>
                </a:lnTo>
                <a:lnTo>
                  <a:pt x="43215" y="44643"/>
                </a:lnTo>
                <a:lnTo>
                  <a:pt x="43334" y="44742"/>
                </a:lnTo>
                <a:lnTo>
                  <a:pt x="43453" y="44841"/>
                </a:lnTo>
                <a:lnTo>
                  <a:pt x="43592" y="44920"/>
                </a:lnTo>
                <a:lnTo>
                  <a:pt x="43750" y="44980"/>
                </a:lnTo>
                <a:lnTo>
                  <a:pt x="44028" y="44980"/>
                </a:lnTo>
                <a:lnTo>
                  <a:pt x="44147" y="44960"/>
                </a:lnTo>
                <a:lnTo>
                  <a:pt x="44286" y="44920"/>
                </a:lnTo>
                <a:lnTo>
                  <a:pt x="44405" y="44841"/>
                </a:lnTo>
                <a:lnTo>
                  <a:pt x="44504" y="44762"/>
                </a:lnTo>
                <a:lnTo>
                  <a:pt x="44603" y="44662"/>
                </a:lnTo>
                <a:lnTo>
                  <a:pt x="44703" y="44563"/>
                </a:lnTo>
                <a:lnTo>
                  <a:pt x="44762" y="44444"/>
                </a:lnTo>
                <a:lnTo>
                  <a:pt x="44802" y="44325"/>
                </a:lnTo>
                <a:lnTo>
                  <a:pt x="44842" y="44186"/>
                </a:lnTo>
                <a:lnTo>
                  <a:pt x="44842" y="44047"/>
                </a:lnTo>
                <a:lnTo>
                  <a:pt x="44822" y="43908"/>
                </a:lnTo>
                <a:lnTo>
                  <a:pt x="44782" y="43789"/>
                </a:lnTo>
                <a:lnTo>
                  <a:pt x="44723" y="43650"/>
                </a:lnTo>
                <a:lnTo>
                  <a:pt x="44663" y="43551"/>
                </a:lnTo>
                <a:lnTo>
                  <a:pt x="44564" y="43432"/>
                </a:lnTo>
                <a:lnTo>
                  <a:pt x="44465" y="43353"/>
                </a:lnTo>
                <a:lnTo>
                  <a:pt x="44346" y="43274"/>
                </a:lnTo>
                <a:lnTo>
                  <a:pt x="44207" y="43214"/>
                </a:lnTo>
                <a:lnTo>
                  <a:pt x="44088" y="43174"/>
                </a:lnTo>
                <a:lnTo>
                  <a:pt x="43949" y="43154"/>
                </a:lnTo>
                <a:close/>
                <a:moveTo>
                  <a:pt x="10695" y="44504"/>
                </a:moveTo>
                <a:lnTo>
                  <a:pt x="10596" y="44523"/>
                </a:lnTo>
                <a:lnTo>
                  <a:pt x="10517" y="44583"/>
                </a:lnTo>
                <a:lnTo>
                  <a:pt x="10477" y="44662"/>
                </a:lnTo>
                <a:lnTo>
                  <a:pt x="10437" y="44742"/>
                </a:lnTo>
                <a:lnTo>
                  <a:pt x="10457" y="44841"/>
                </a:lnTo>
                <a:lnTo>
                  <a:pt x="10517" y="44940"/>
                </a:lnTo>
                <a:lnTo>
                  <a:pt x="10616" y="45000"/>
                </a:lnTo>
                <a:lnTo>
                  <a:pt x="10715" y="45019"/>
                </a:lnTo>
                <a:lnTo>
                  <a:pt x="10794" y="44980"/>
                </a:lnTo>
                <a:lnTo>
                  <a:pt x="10874" y="44940"/>
                </a:lnTo>
                <a:lnTo>
                  <a:pt x="10933" y="44861"/>
                </a:lnTo>
                <a:lnTo>
                  <a:pt x="10953" y="44762"/>
                </a:lnTo>
                <a:lnTo>
                  <a:pt x="10933" y="44682"/>
                </a:lnTo>
                <a:lnTo>
                  <a:pt x="10913" y="44623"/>
                </a:lnTo>
                <a:lnTo>
                  <a:pt x="10874" y="44583"/>
                </a:lnTo>
                <a:lnTo>
                  <a:pt x="10834" y="44543"/>
                </a:lnTo>
                <a:lnTo>
                  <a:pt x="10775" y="44523"/>
                </a:lnTo>
                <a:lnTo>
                  <a:pt x="10695" y="44504"/>
                </a:lnTo>
                <a:close/>
                <a:moveTo>
                  <a:pt x="29306" y="43829"/>
                </a:moveTo>
                <a:lnTo>
                  <a:pt x="29227" y="43849"/>
                </a:lnTo>
                <a:lnTo>
                  <a:pt x="29128" y="43869"/>
                </a:lnTo>
                <a:lnTo>
                  <a:pt x="29048" y="43889"/>
                </a:lnTo>
                <a:lnTo>
                  <a:pt x="28969" y="43948"/>
                </a:lnTo>
                <a:lnTo>
                  <a:pt x="28889" y="44008"/>
                </a:lnTo>
                <a:lnTo>
                  <a:pt x="28810" y="44087"/>
                </a:lnTo>
                <a:lnTo>
                  <a:pt x="28770" y="44186"/>
                </a:lnTo>
                <a:lnTo>
                  <a:pt x="28731" y="44285"/>
                </a:lnTo>
                <a:lnTo>
                  <a:pt x="28711" y="44385"/>
                </a:lnTo>
                <a:lnTo>
                  <a:pt x="28711" y="44484"/>
                </a:lnTo>
                <a:lnTo>
                  <a:pt x="28731" y="44583"/>
                </a:lnTo>
                <a:lnTo>
                  <a:pt x="28770" y="44682"/>
                </a:lnTo>
                <a:lnTo>
                  <a:pt x="28810" y="44781"/>
                </a:lnTo>
                <a:lnTo>
                  <a:pt x="28949" y="44900"/>
                </a:lnTo>
                <a:lnTo>
                  <a:pt x="29108" y="45000"/>
                </a:lnTo>
                <a:lnTo>
                  <a:pt x="29187" y="45019"/>
                </a:lnTo>
                <a:lnTo>
                  <a:pt x="29266" y="45039"/>
                </a:lnTo>
                <a:lnTo>
                  <a:pt x="29465" y="45039"/>
                </a:lnTo>
                <a:lnTo>
                  <a:pt x="29544" y="45000"/>
                </a:lnTo>
                <a:lnTo>
                  <a:pt x="29643" y="44960"/>
                </a:lnTo>
                <a:lnTo>
                  <a:pt x="29703" y="44900"/>
                </a:lnTo>
                <a:lnTo>
                  <a:pt x="29782" y="44821"/>
                </a:lnTo>
                <a:lnTo>
                  <a:pt x="29842" y="44742"/>
                </a:lnTo>
                <a:lnTo>
                  <a:pt x="29881" y="44662"/>
                </a:lnTo>
                <a:lnTo>
                  <a:pt x="29921" y="44563"/>
                </a:lnTo>
                <a:lnTo>
                  <a:pt x="29941" y="44484"/>
                </a:lnTo>
                <a:lnTo>
                  <a:pt x="29941" y="44385"/>
                </a:lnTo>
                <a:lnTo>
                  <a:pt x="29921" y="44285"/>
                </a:lnTo>
                <a:lnTo>
                  <a:pt x="29881" y="44186"/>
                </a:lnTo>
                <a:lnTo>
                  <a:pt x="29842" y="44107"/>
                </a:lnTo>
                <a:lnTo>
                  <a:pt x="29782" y="44047"/>
                </a:lnTo>
                <a:lnTo>
                  <a:pt x="29723" y="43988"/>
                </a:lnTo>
                <a:lnTo>
                  <a:pt x="29643" y="43928"/>
                </a:lnTo>
                <a:lnTo>
                  <a:pt x="29564" y="43889"/>
                </a:lnTo>
                <a:lnTo>
                  <a:pt x="29485" y="43869"/>
                </a:lnTo>
                <a:lnTo>
                  <a:pt x="29405" y="43849"/>
                </a:lnTo>
                <a:lnTo>
                  <a:pt x="29306" y="43829"/>
                </a:lnTo>
                <a:close/>
                <a:moveTo>
                  <a:pt x="15755" y="44404"/>
                </a:moveTo>
                <a:lnTo>
                  <a:pt x="15695" y="44424"/>
                </a:lnTo>
                <a:lnTo>
                  <a:pt x="15556" y="44484"/>
                </a:lnTo>
                <a:lnTo>
                  <a:pt x="15457" y="44583"/>
                </a:lnTo>
                <a:lnTo>
                  <a:pt x="15437" y="44623"/>
                </a:lnTo>
                <a:lnTo>
                  <a:pt x="15398" y="44702"/>
                </a:lnTo>
                <a:lnTo>
                  <a:pt x="15398" y="44762"/>
                </a:lnTo>
                <a:lnTo>
                  <a:pt x="15398" y="44821"/>
                </a:lnTo>
                <a:lnTo>
                  <a:pt x="15437" y="44900"/>
                </a:lnTo>
                <a:lnTo>
                  <a:pt x="15477" y="44960"/>
                </a:lnTo>
                <a:lnTo>
                  <a:pt x="15517" y="45019"/>
                </a:lnTo>
                <a:lnTo>
                  <a:pt x="15576" y="45079"/>
                </a:lnTo>
                <a:lnTo>
                  <a:pt x="15636" y="45099"/>
                </a:lnTo>
                <a:lnTo>
                  <a:pt x="15695" y="45119"/>
                </a:lnTo>
                <a:lnTo>
                  <a:pt x="15834" y="45119"/>
                </a:lnTo>
                <a:lnTo>
                  <a:pt x="15953" y="45059"/>
                </a:lnTo>
                <a:lnTo>
                  <a:pt x="16072" y="44960"/>
                </a:lnTo>
                <a:lnTo>
                  <a:pt x="16112" y="44920"/>
                </a:lnTo>
                <a:lnTo>
                  <a:pt x="16132" y="44841"/>
                </a:lnTo>
                <a:lnTo>
                  <a:pt x="16152" y="44781"/>
                </a:lnTo>
                <a:lnTo>
                  <a:pt x="16152" y="44702"/>
                </a:lnTo>
                <a:lnTo>
                  <a:pt x="16132" y="44643"/>
                </a:lnTo>
                <a:lnTo>
                  <a:pt x="16092" y="44563"/>
                </a:lnTo>
                <a:lnTo>
                  <a:pt x="16032" y="44504"/>
                </a:lnTo>
                <a:lnTo>
                  <a:pt x="15973" y="44444"/>
                </a:lnTo>
                <a:lnTo>
                  <a:pt x="15913" y="44424"/>
                </a:lnTo>
                <a:lnTo>
                  <a:pt x="15834" y="44404"/>
                </a:lnTo>
                <a:close/>
                <a:moveTo>
                  <a:pt x="7501" y="44960"/>
                </a:moveTo>
                <a:lnTo>
                  <a:pt x="7421" y="44980"/>
                </a:lnTo>
                <a:lnTo>
                  <a:pt x="7362" y="45000"/>
                </a:lnTo>
                <a:lnTo>
                  <a:pt x="7322" y="45059"/>
                </a:lnTo>
                <a:lnTo>
                  <a:pt x="7302" y="45139"/>
                </a:lnTo>
                <a:lnTo>
                  <a:pt x="7322" y="45218"/>
                </a:lnTo>
                <a:lnTo>
                  <a:pt x="7382" y="45258"/>
                </a:lnTo>
                <a:lnTo>
                  <a:pt x="7441" y="45297"/>
                </a:lnTo>
                <a:lnTo>
                  <a:pt x="7560" y="45297"/>
                </a:lnTo>
                <a:lnTo>
                  <a:pt x="7600" y="45258"/>
                </a:lnTo>
                <a:lnTo>
                  <a:pt x="7640" y="45218"/>
                </a:lnTo>
                <a:lnTo>
                  <a:pt x="7660" y="45139"/>
                </a:lnTo>
                <a:lnTo>
                  <a:pt x="7640" y="45059"/>
                </a:lnTo>
                <a:lnTo>
                  <a:pt x="7620" y="45000"/>
                </a:lnTo>
                <a:lnTo>
                  <a:pt x="7560" y="44960"/>
                </a:lnTo>
                <a:close/>
                <a:moveTo>
                  <a:pt x="33334" y="44067"/>
                </a:moveTo>
                <a:lnTo>
                  <a:pt x="33135" y="44146"/>
                </a:lnTo>
                <a:lnTo>
                  <a:pt x="33056" y="44206"/>
                </a:lnTo>
                <a:lnTo>
                  <a:pt x="32977" y="44266"/>
                </a:lnTo>
                <a:lnTo>
                  <a:pt x="32917" y="44345"/>
                </a:lnTo>
                <a:lnTo>
                  <a:pt x="32858" y="44424"/>
                </a:lnTo>
                <a:lnTo>
                  <a:pt x="32818" y="44523"/>
                </a:lnTo>
                <a:lnTo>
                  <a:pt x="32778" y="44623"/>
                </a:lnTo>
                <a:lnTo>
                  <a:pt x="32758" y="44742"/>
                </a:lnTo>
                <a:lnTo>
                  <a:pt x="32758" y="44841"/>
                </a:lnTo>
                <a:lnTo>
                  <a:pt x="32798" y="44940"/>
                </a:lnTo>
                <a:lnTo>
                  <a:pt x="32838" y="45039"/>
                </a:lnTo>
                <a:lnTo>
                  <a:pt x="32877" y="45139"/>
                </a:lnTo>
                <a:lnTo>
                  <a:pt x="32957" y="45218"/>
                </a:lnTo>
                <a:lnTo>
                  <a:pt x="33016" y="45297"/>
                </a:lnTo>
                <a:lnTo>
                  <a:pt x="33116" y="45357"/>
                </a:lnTo>
                <a:lnTo>
                  <a:pt x="33215" y="45416"/>
                </a:lnTo>
                <a:lnTo>
                  <a:pt x="33314" y="45436"/>
                </a:lnTo>
                <a:lnTo>
                  <a:pt x="33433" y="45456"/>
                </a:lnTo>
                <a:lnTo>
                  <a:pt x="33532" y="45456"/>
                </a:lnTo>
                <a:lnTo>
                  <a:pt x="33631" y="45436"/>
                </a:lnTo>
                <a:lnTo>
                  <a:pt x="33731" y="45396"/>
                </a:lnTo>
                <a:lnTo>
                  <a:pt x="33830" y="45337"/>
                </a:lnTo>
                <a:lnTo>
                  <a:pt x="33929" y="45277"/>
                </a:lnTo>
                <a:lnTo>
                  <a:pt x="34008" y="45198"/>
                </a:lnTo>
                <a:lnTo>
                  <a:pt x="34068" y="45119"/>
                </a:lnTo>
                <a:lnTo>
                  <a:pt x="34127" y="45039"/>
                </a:lnTo>
                <a:lnTo>
                  <a:pt x="34147" y="44940"/>
                </a:lnTo>
                <a:lnTo>
                  <a:pt x="34187" y="44821"/>
                </a:lnTo>
                <a:lnTo>
                  <a:pt x="34187" y="44722"/>
                </a:lnTo>
                <a:lnTo>
                  <a:pt x="34167" y="44603"/>
                </a:lnTo>
                <a:lnTo>
                  <a:pt x="34127" y="44504"/>
                </a:lnTo>
                <a:lnTo>
                  <a:pt x="34068" y="44385"/>
                </a:lnTo>
                <a:lnTo>
                  <a:pt x="33989" y="44285"/>
                </a:lnTo>
                <a:lnTo>
                  <a:pt x="33909" y="44206"/>
                </a:lnTo>
                <a:lnTo>
                  <a:pt x="33810" y="44146"/>
                </a:lnTo>
                <a:lnTo>
                  <a:pt x="33691" y="44107"/>
                </a:lnTo>
                <a:lnTo>
                  <a:pt x="33572" y="44067"/>
                </a:lnTo>
                <a:close/>
                <a:moveTo>
                  <a:pt x="4465" y="45297"/>
                </a:moveTo>
                <a:lnTo>
                  <a:pt x="4425" y="45317"/>
                </a:lnTo>
                <a:lnTo>
                  <a:pt x="4406" y="45357"/>
                </a:lnTo>
                <a:lnTo>
                  <a:pt x="4406" y="45396"/>
                </a:lnTo>
                <a:lnTo>
                  <a:pt x="4406" y="45436"/>
                </a:lnTo>
                <a:lnTo>
                  <a:pt x="4425" y="45476"/>
                </a:lnTo>
                <a:lnTo>
                  <a:pt x="4465" y="45496"/>
                </a:lnTo>
                <a:lnTo>
                  <a:pt x="4545" y="45496"/>
                </a:lnTo>
                <a:lnTo>
                  <a:pt x="4564" y="45476"/>
                </a:lnTo>
                <a:lnTo>
                  <a:pt x="4584" y="45436"/>
                </a:lnTo>
                <a:lnTo>
                  <a:pt x="4584" y="45396"/>
                </a:lnTo>
                <a:lnTo>
                  <a:pt x="4564" y="45337"/>
                </a:lnTo>
                <a:lnTo>
                  <a:pt x="4545" y="45317"/>
                </a:lnTo>
                <a:lnTo>
                  <a:pt x="4505" y="45297"/>
                </a:lnTo>
                <a:close/>
                <a:moveTo>
                  <a:pt x="40278" y="43908"/>
                </a:moveTo>
                <a:lnTo>
                  <a:pt x="40159" y="43928"/>
                </a:lnTo>
                <a:lnTo>
                  <a:pt x="40040" y="43968"/>
                </a:lnTo>
                <a:lnTo>
                  <a:pt x="39941" y="44027"/>
                </a:lnTo>
                <a:lnTo>
                  <a:pt x="39842" y="44107"/>
                </a:lnTo>
                <a:lnTo>
                  <a:pt x="39742" y="44186"/>
                </a:lnTo>
                <a:lnTo>
                  <a:pt x="39663" y="44305"/>
                </a:lnTo>
                <a:lnTo>
                  <a:pt x="39604" y="44424"/>
                </a:lnTo>
                <a:lnTo>
                  <a:pt x="39564" y="44563"/>
                </a:lnTo>
                <a:lnTo>
                  <a:pt x="39544" y="44702"/>
                </a:lnTo>
                <a:lnTo>
                  <a:pt x="39564" y="44841"/>
                </a:lnTo>
                <a:lnTo>
                  <a:pt x="39584" y="44980"/>
                </a:lnTo>
                <a:lnTo>
                  <a:pt x="39643" y="45119"/>
                </a:lnTo>
                <a:lnTo>
                  <a:pt x="39723" y="45238"/>
                </a:lnTo>
                <a:lnTo>
                  <a:pt x="39822" y="45357"/>
                </a:lnTo>
                <a:lnTo>
                  <a:pt x="39941" y="45456"/>
                </a:lnTo>
                <a:lnTo>
                  <a:pt x="40060" y="45516"/>
                </a:lnTo>
                <a:lnTo>
                  <a:pt x="40179" y="45555"/>
                </a:lnTo>
                <a:lnTo>
                  <a:pt x="40318" y="45575"/>
                </a:lnTo>
                <a:lnTo>
                  <a:pt x="40437" y="45595"/>
                </a:lnTo>
                <a:lnTo>
                  <a:pt x="40576" y="45575"/>
                </a:lnTo>
                <a:lnTo>
                  <a:pt x="40695" y="45535"/>
                </a:lnTo>
                <a:lnTo>
                  <a:pt x="40814" y="45496"/>
                </a:lnTo>
                <a:lnTo>
                  <a:pt x="40913" y="45416"/>
                </a:lnTo>
                <a:lnTo>
                  <a:pt x="41012" y="45317"/>
                </a:lnTo>
                <a:lnTo>
                  <a:pt x="41092" y="45218"/>
                </a:lnTo>
                <a:lnTo>
                  <a:pt x="41171" y="45099"/>
                </a:lnTo>
                <a:lnTo>
                  <a:pt x="41211" y="44980"/>
                </a:lnTo>
                <a:lnTo>
                  <a:pt x="41231" y="44841"/>
                </a:lnTo>
                <a:lnTo>
                  <a:pt x="41250" y="44722"/>
                </a:lnTo>
                <a:lnTo>
                  <a:pt x="41231" y="44583"/>
                </a:lnTo>
                <a:lnTo>
                  <a:pt x="41191" y="44444"/>
                </a:lnTo>
                <a:lnTo>
                  <a:pt x="41131" y="44325"/>
                </a:lnTo>
                <a:lnTo>
                  <a:pt x="41072" y="44226"/>
                </a:lnTo>
                <a:lnTo>
                  <a:pt x="40973" y="44127"/>
                </a:lnTo>
                <a:lnTo>
                  <a:pt x="40873" y="44047"/>
                </a:lnTo>
                <a:lnTo>
                  <a:pt x="40774" y="43988"/>
                </a:lnTo>
                <a:lnTo>
                  <a:pt x="40655" y="43948"/>
                </a:lnTo>
                <a:lnTo>
                  <a:pt x="40536" y="43908"/>
                </a:lnTo>
                <a:close/>
                <a:moveTo>
                  <a:pt x="27382" y="44444"/>
                </a:moveTo>
                <a:lnTo>
                  <a:pt x="27302" y="44464"/>
                </a:lnTo>
                <a:lnTo>
                  <a:pt x="27203" y="44484"/>
                </a:lnTo>
                <a:lnTo>
                  <a:pt x="27124" y="44543"/>
                </a:lnTo>
                <a:lnTo>
                  <a:pt x="27044" y="44603"/>
                </a:lnTo>
                <a:lnTo>
                  <a:pt x="26965" y="44682"/>
                </a:lnTo>
                <a:lnTo>
                  <a:pt x="26925" y="44781"/>
                </a:lnTo>
                <a:lnTo>
                  <a:pt x="26885" y="44861"/>
                </a:lnTo>
                <a:lnTo>
                  <a:pt x="26866" y="44960"/>
                </a:lnTo>
                <a:lnTo>
                  <a:pt x="26866" y="45059"/>
                </a:lnTo>
                <a:lnTo>
                  <a:pt x="26885" y="45158"/>
                </a:lnTo>
                <a:lnTo>
                  <a:pt x="26905" y="45258"/>
                </a:lnTo>
                <a:lnTo>
                  <a:pt x="26945" y="45337"/>
                </a:lnTo>
                <a:lnTo>
                  <a:pt x="27005" y="45416"/>
                </a:lnTo>
                <a:lnTo>
                  <a:pt x="27064" y="45476"/>
                </a:lnTo>
                <a:lnTo>
                  <a:pt x="27143" y="45535"/>
                </a:lnTo>
                <a:lnTo>
                  <a:pt x="27223" y="45575"/>
                </a:lnTo>
                <a:lnTo>
                  <a:pt x="27302" y="45595"/>
                </a:lnTo>
                <a:lnTo>
                  <a:pt x="27461" y="45615"/>
                </a:lnTo>
                <a:lnTo>
                  <a:pt x="27560" y="45595"/>
                </a:lnTo>
                <a:lnTo>
                  <a:pt x="27639" y="45575"/>
                </a:lnTo>
                <a:lnTo>
                  <a:pt x="27719" y="45555"/>
                </a:lnTo>
                <a:lnTo>
                  <a:pt x="27798" y="45516"/>
                </a:lnTo>
                <a:lnTo>
                  <a:pt x="27858" y="45456"/>
                </a:lnTo>
                <a:lnTo>
                  <a:pt x="27917" y="45377"/>
                </a:lnTo>
                <a:lnTo>
                  <a:pt x="27977" y="45297"/>
                </a:lnTo>
                <a:lnTo>
                  <a:pt x="27997" y="45218"/>
                </a:lnTo>
                <a:lnTo>
                  <a:pt x="28016" y="45119"/>
                </a:lnTo>
                <a:lnTo>
                  <a:pt x="28036" y="45039"/>
                </a:lnTo>
                <a:lnTo>
                  <a:pt x="28016" y="44940"/>
                </a:lnTo>
                <a:lnTo>
                  <a:pt x="27997" y="44861"/>
                </a:lnTo>
                <a:lnTo>
                  <a:pt x="27957" y="44781"/>
                </a:lnTo>
                <a:lnTo>
                  <a:pt x="27917" y="44702"/>
                </a:lnTo>
                <a:lnTo>
                  <a:pt x="27798" y="44563"/>
                </a:lnTo>
                <a:lnTo>
                  <a:pt x="27719" y="44523"/>
                </a:lnTo>
                <a:lnTo>
                  <a:pt x="27639" y="44484"/>
                </a:lnTo>
                <a:lnTo>
                  <a:pt x="27560" y="44464"/>
                </a:lnTo>
                <a:lnTo>
                  <a:pt x="27481" y="44444"/>
                </a:lnTo>
                <a:close/>
                <a:moveTo>
                  <a:pt x="17620" y="44861"/>
                </a:moveTo>
                <a:lnTo>
                  <a:pt x="17481" y="44900"/>
                </a:lnTo>
                <a:lnTo>
                  <a:pt x="17401" y="44960"/>
                </a:lnTo>
                <a:lnTo>
                  <a:pt x="17342" y="45019"/>
                </a:lnTo>
                <a:lnTo>
                  <a:pt x="17302" y="45099"/>
                </a:lnTo>
                <a:lnTo>
                  <a:pt x="17282" y="45158"/>
                </a:lnTo>
                <a:lnTo>
                  <a:pt x="17282" y="45258"/>
                </a:lnTo>
                <a:lnTo>
                  <a:pt x="17282" y="45337"/>
                </a:lnTo>
                <a:lnTo>
                  <a:pt x="17342" y="45496"/>
                </a:lnTo>
                <a:lnTo>
                  <a:pt x="17382" y="45575"/>
                </a:lnTo>
                <a:lnTo>
                  <a:pt x="17441" y="45635"/>
                </a:lnTo>
                <a:lnTo>
                  <a:pt x="17521" y="45674"/>
                </a:lnTo>
                <a:lnTo>
                  <a:pt x="17580" y="45694"/>
                </a:lnTo>
                <a:lnTo>
                  <a:pt x="17659" y="45694"/>
                </a:lnTo>
                <a:lnTo>
                  <a:pt x="17739" y="45674"/>
                </a:lnTo>
                <a:lnTo>
                  <a:pt x="17818" y="45654"/>
                </a:lnTo>
                <a:lnTo>
                  <a:pt x="17878" y="45615"/>
                </a:lnTo>
                <a:lnTo>
                  <a:pt x="17957" y="45575"/>
                </a:lnTo>
                <a:lnTo>
                  <a:pt x="17997" y="45516"/>
                </a:lnTo>
                <a:lnTo>
                  <a:pt x="18056" y="45436"/>
                </a:lnTo>
                <a:lnTo>
                  <a:pt x="18076" y="45377"/>
                </a:lnTo>
                <a:lnTo>
                  <a:pt x="18096" y="45297"/>
                </a:lnTo>
                <a:lnTo>
                  <a:pt x="18096" y="45218"/>
                </a:lnTo>
                <a:lnTo>
                  <a:pt x="18076" y="45119"/>
                </a:lnTo>
                <a:lnTo>
                  <a:pt x="18036" y="45039"/>
                </a:lnTo>
                <a:lnTo>
                  <a:pt x="17977" y="44980"/>
                </a:lnTo>
                <a:lnTo>
                  <a:pt x="17917" y="44920"/>
                </a:lnTo>
                <a:lnTo>
                  <a:pt x="17858" y="44881"/>
                </a:lnTo>
                <a:lnTo>
                  <a:pt x="17778" y="44861"/>
                </a:lnTo>
                <a:close/>
                <a:moveTo>
                  <a:pt x="36568" y="44365"/>
                </a:moveTo>
                <a:lnTo>
                  <a:pt x="36449" y="44385"/>
                </a:lnTo>
                <a:lnTo>
                  <a:pt x="36350" y="44424"/>
                </a:lnTo>
                <a:lnTo>
                  <a:pt x="36231" y="44504"/>
                </a:lnTo>
                <a:lnTo>
                  <a:pt x="36131" y="44583"/>
                </a:lnTo>
                <a:lnTo>
                  <a:pt x="36052" y="44682"/>
                </a:lnTo>
                <a:lnTo>
                  <a:pt x="35993" y="44781"/>
                </a:lnTo>
                <a:lnTo>
                  <a:pt x="35933" y="44900"/>
                </a:lnTo>
                <a:lnTo>
                  <a:pt x="35913" y="45019"/>
                </a:lnTo>
                <a:lnTo>
                  <a:pt x="35913" y="45158"/>
                </a:lnTo>
                <a:lnTo>
                  <a:pt x="35933" y="45297"/>
                </a:lnTo>
                <a:lnTo>
                  <a:pt x="35973" y="45416"/>
                </a:lnTo>
                <a:lnTo>
                  <a:pt x="36032" y="45555"/>
                </a:lnTo>
                <a:lnTo>
                  <a:pt x="36112" y="45654"/>
                </a:lnTo>
                <a:lnTo>
                  <a:pt x="36211" y="45734"/>
                </a:lnTo>
                <a:lnTo>
                  <a:pt x="36310" y="45793"/>
                </a:lnTo>
                <a:lnTo>
                  <a:pt x="36409" y="45853"/>
                </a:lnTo>
                <a:lnTo>
                  <a:pt x="36528" y="45892"/>
                </a:lnTo>
                <a:lnTo>
                  <a:pt x="36766" y="45892"/>
                </a:lnTo>
                <a:lnTo>
                  <a:pt x="36885" y="45873"/>
                </a:lnTo>
                <a:lnTo>
                  <a:pt x="37004" y="45833"/>
                </a:lnTo>
                <a:lnTo>
                  <a:pt x="37104" y="45793"/>
                </a:lnTo>
                <a:lnTo>
                  <a:pt x="37203" y="45714"/>
                </a:lnTo>
                <a:lnTo>
                  <a:pt x="37282" y="45635"/>
                </a:lnTo>
                <a:lnTo>
                  <a:pt x="37342" y="45535"/>
                </a:lnTo>
                <a:lnTo>
                  <a:pt x="37401" y="45436"/>
                </a:lnTo>
                <a:lnTo>
                  <a:pt x="37441" y="45317"/>
                </a:lnTo>
                <a:lnTo>
                  <a:pt x="37461" y="45198"/>
                </a:lnTo>
                <a:lnTo>
                  <a:pt x="37461" y="45079"/>
                </a:lnTo>
                <a:lnTo>
                  <a:pt x="37441" y="44960"/>
                </a:lnTo>
                <a:lnTo>
                  <a:pt x="37401" y="44841"/>
                </a:lnTo>
                <a:lnTo>
                  <a:pt x="37342" y="44742"/>
                </a:lnTo>
                <a:lnTo>
                  <a:pt x="37282" y="44643"/>
                </a:lnTo>
                <a:lnTo>
                  <a:pt x="37203" y="44563"/>
                </a:lnTo>
                <a:lnTo>
                  <a:pt x="37104" y="44484"/>
                </a:lnTo>
                <a:lnTo>
                  <a:pt x="37004" y="44444"/>
                </a:lnTo>
                <a:lnTo>
                  <a:pt x="36905" y="44385"/>
                </a:lnTo>
                <a:lnTo>
                  <a:pt x="36786" y="44365"/>
                </a:lnTo>
                <a:close/>
                <a:moveTo>
                  <a:pt x="12402" y="45357"/>
                </a:moveTo>
                <a:lnTo>
                  <a:pt x="12342" y="45377"/>
                </a:lnTo>
                <a:lnTo>
                  <a:pt x="12283" y="45416"/>
                </a:lnTo>
                <a:lnTo>
                  <a:pt x="12223" y="45456"/>
                </a:lnTo>
                <a:lnTo>
                  <a:pt x="12183" y="45516"/>
                </a:lnTo>
                <a:lnTo>
                  <a:pt x="12163" y="45555"/>
                </a:lnTo>
                <a:lnTo>
                  <a:pt x="12144" y="45615"/>
                </a:lnTo>
                <a:lnTo>
                  <a:pt x="12144" y="45734"/>
                </a:lnTo>
                <a:lnTo>
                  <a:pt x="12183" y="45853"/>
                </a:lnTo>
                <a:lnTo>
                  <a:pt x="12283" y="45932"/>
                </a:lnTo>
                <a:lnTo>
                  <a:pt x="12402" y="45992"/>
                </a:lnTo>
                <a:lnTo>
                  <a:pt x="12580" y="45992"/>
                </a:lnTo>
                <a:lnTo>
                  <a:pt x="12640" y="45952"/>
                </a:lnTo>
                <a:lnTo>
                  <a:pt x="12679" y="45912"/>
                </a:lnTo>
                <a:lnTo>
                  <a:pt x="12719" y="45853"/>
                </a:lnTo>
                <a:lnTo>
                  <a:pt x="12779" y="45734"/>
                </a:lnTo>
                <a:lnTo>
                  <a:pt x="12779" y="45615"/>
                </a:lnTo>
                <a:lnTo>
                  <a:pt x="12759" y="45555"/>
                </a:lnTo>
                <a:lnTo>
                  <a:pt x="12719" y="45496"/>
                </a:lnTo>
                <a:lnTo>
                  <a:pt x="12640" y="45416"/>
                </a:lnTo>
                <a:lnTo>
                  <a:pt x="12580" y="45377"/>
                </a:lnTo>
                <a:lnTo>
                  <a:pt x="12521" y="45357"/>
                </a:lnTo>
                <a:close/>
                <a:moveTo>
                  <a:pt x="25457" y="44881"/>
                </a:moveTo>
                <a:lnTo>
                  <a:pt x="25378" y="44900"/>
                </a:lnTo>
                <a:lnTo>
                  <a:pt x="25278" y="44920"/>
                </a:lnTo>
                <a:lnTo>
                  <a:pt x="25199" y="44980"/>
                </a:lnTo>
                <a:lnTo>
                  <a:pt x="25120" y="45039"/>
                </a:lnTo>
                <a:lnTo>
                  <a:pt x="25060" y="45119"/>
                </a:lnTo>
                <a:lnTo>
                  <a:pt x="25020" y="45198"/>
                </a:lnTo>
                <a:lnTo>
                  <a:pt x="24981" y="45297"/>
                </a:lnTo>
                <a:lnTo>
                  <a:pt x="24961" y="45377"/>
                </a:lnTo>
                <a:lnTo>
                  <a:pt x="24961" y="45476"/>
                </a:lnTo>
                <a:lnTo>
                  <a:pt x="24981" y="45575"/>
                </a:lnTo>
                <a:lnTo>
                  <a:pt x="25001" y="45674"/>
                </a:lnTo>
                <a:lnTo>
                  <a:pt x="25040" y="45754"/>
                </a:lnTo>
                <a:lnTo>
                  <a:pt x="25100" y="45833"/>
                </a:lnTo>
                <a:lnTo>
                  <a:pt x="25159" y="45892"/>
                </a:lnTo>
                <a:lnTo>
                  <a:pt x="25239" y="45932"/>
                </a:lnTo>
                <a:lnTo>
                  <a:pt x="25298" y="45972"/>
                </a:lnTo>
                <a:lnTo>
                  <a:pt x="25378" y="45992"/>
                </a:lnTo>
                <a:lnTo>
                  <a:pt x="25556" y="46012"/>
                </a:lnTo>
                <a:lnTo>
                  <a:pt x="25715" y="45972"/>
                </a:lnTo>
                <a:lnTo>
                  <a:pt x="25794" y="45952"/>
                </a:lnTo>
                <a:lnTo>
                  <a:pt x="25874" y="45892"/>
                </a:lnTo>
                <a:lnTo>
                  <a:pt x="25933" y="45853"/>
                </a:lnTo>
                <a:lnTo>
                  <a:pt x="25993" y="45773"/>
                </a:lnTo>
                <a:lnTo>
                  <a:pt x="26032" y="45694"/>
                </a:lnTo>
                <a:lnTo>
                  <a:pt x="26072" y="45615"/>
                </a:lnTo>
                <a:lnTo>
                  <a:pt x="26072" y="45535"/>
                </a:lnTo>
                <a:lnTo>
                  <a:pt x="26072" y="45436"/>
                </a:lnTo>
                <a:lnTo>
                  <a:pt x="26072" y="45357"/>
                </a:lnTo>
                <a:lnTo>
                  <a:pt x="26052" y="45277"/>
                </a:lnTo>
                <a:lnTo>
                  <a:pt x="25953" y="45119"/>
                </a:lnTo>
                <a:lnTo>
                  <a:pt x="25854" y="45000"/>
                </a:lnTo>
                <a:lnTo>
                  <a:pt x="25695" y="44920"/>
                </a:lnTo>
                <a:lnTo>
                  <a:pt x="25616" y="44881"/>
                </a:lnTo>
                <a:close/>
                <a:moveTo>
                  <a:pt x="19604" y="45119"/>
                </a:moveTo>
                <a:lnTo>
                  <a:pt x="19524" y="45139"/>
                </a:lnTo>
                <a:lnTo>
                  <a:pt x="19425" y="45158"/>
                </a:lnTo>
                <a:lnTo>
                  <a:pt x="19346" y="45218"/>
                </a:lnTo>
                <a:lnTo>
                  <a:pt x="19286" y="45277"/>
                </a:lnTo>
                <a:lnTo>
                  <a:pt x="19227" y="45357"/>
                </a:lnTo>
                <a:lnTo>
                  <a:pt x="19187" y="45436"/>
                </a:lnTo>
                <a:lnTo>
                  <a:pt x="19167" y="45516"/>
                </a:lnTo>
                <a:lnTo>
                  <a:pt x="19167" y="45615"/>
                </a:lnTo>
                <a:lnTo>
                  <a:pt x="19167" y="45694"/>
                </a:lnTo>
                <a:lnTo>
                  <a:pt x="19187" y="45773"/>
                </a:lnTo>
                <a:lnTo>
                  <a:pt x="19247" y="45853"/>
                </a:lnTo>
                <a:lnTo>
                  <a:pt x="19386" y="45972"/>
                </a:lnTo>
                <a:lnTo>
                  <a:pt x="19465" y="46012"/>
                </a:lnTo>
                <a:lnTo>
                  <a:pt x="19544" y="46051"/>
                </a:lnTo>
                <a:lnTo>
                  <a:pt x="19703" y="46051"/>
                </a:lnTo>
                <a:lnTo>
                  <a:pt x="19802" y="46031"/>
                </a:lnTo>
                <a:lnTo>
                  <a:pt x="19882" y="45972"/>
                </a:lnTo>
                <a:lnTo>
                  <a:pt x="19961" y="45912"/>
                </a:lnTo>
                <a:lnTo>
                  <a:pt x="20021" y="45833"/>
                </a:lnTo>
                <a:lnTo>
                  <a:pt x="20060" y="45754"/>
                </a:lnTo>
                <a:lnTo>
                  <a:pt x="20080" y="45674"/>
                </a:lnTo>
                <a:lnTo>
                  <a:pt x="20100" y="45595"/>
                </a:lnTo>
                <a:lnTo>
                  <a:pt x="20080" y="45496"/>
                </a:lnTo>
                <a:lnTo>
                  <a:pt x="20060" y="45416"/>
                </a:lnTo>
                <a:lnTo>
                  <a:pt x="20021" y="45317"/>
                </a:lnTo>
                <a:lnTo>
                  <a:pt x="19961" y="45258"/>
                </a:lnTo>
                <a:lnTo>
                  <a:pt x="19882" y="45198"/>
                </a:lnTo>
                <a:lnTo>
                  <a:pt x="19802" y="45158"/>
                </a:lnTo>
                <a:lnTo>
                  <a:pt x="19703" y="45139"/>
                </a:lnTo>
                <a:lnTo>
                  <a:pt x="19604" y="45119"/>
                </a:lnTo>
                <a:close/>
                <a:moveTo>
                  <a:pt x="21509" y="45238"/>
                </a:moveTo>
                <a:lnTo>
                  <a:pt x="21409" y="45258"/>
                </a:lnTo>
                <a:lnTo>
                  <a:pt x="21330" y="45317"/>
                </a:lnTo>
                <a:lnTo>
                  <a:pt x="21231" y="45377"/>
                </a:lnTo>
                <a:lnTo>
                  <a:pt x="21171" y="45456"/>
                </a:lnTo>
                <a:lnTo>
                  <a:pt x="21132" y="45535"/>
                </a:lnTo>
                <a:lnTo>
                  <a:pt x="21112" y="45635"/>
                </a:lnTo>
                <a:lnTo>
                  <a:pt x="21112" y="45714"/>
                </a:lnTo>
                <a:lnTo>
                  <a:pt x="21112" y="45813"/>
                </a:lnTo>
                <a:lnTo>
                  <a:pt x="21171" y="46012"/>
                </a:lnTo>
                <a:lnTo>
                  <a:pt x="21251" y="46111"/>
                </a:lnTo>
                <a:lnTo>
                  <a:pt x="21330" y="46170"/>
                </a:lnTo>
                <a:lnTo>
                  <a:pt x="21409" y="46210"/>
                </a:lnTo>
                <a:lnTo>
                  <a:pt x="21509" y="46230"/>
                </a:lnTo>
                <a:lnTo>
                  <a:pt x="21588" y="46230"/>
                </a:lnTo>
                <a:lnTo>
                  <a:pt x="21687" y="46210"/>
                </a:lnTo>
                <a:lnTo>
                  <a:pt x="21786" y="46170"/>
                </a:lnTo>
                <a:lnTo>
                  <a:pt x="21866" y="46131"/>
                </a:lnTo>
                <a:lnTo>
                  <a:pt x="21945" y="46071"/>
                </a:lnTo>
                <a:lnTo>
                  <a:pt x="22005" y="46012"/>
                </a:lnTo>
                <a:lnTo>
                  <a:pt x="22044" y="45932"/>
                </a:lnTo>
                <a:lnTo>
                  <a:pt x="22084" y="45833"/>
                </a:lnTo>
                <a:lnTo>
                  <a:pt x="22104" y="45754"/>
                </a:lnTo>
                <a:lnTo>
                  <a:pt x="22084" y="45654"/>
                </a:lnTo>
                <a:lnTo>
                  <a:pt x="22064" y="45555"/>
                </a:lnTo>
                <a:lnTo>
                  <a:pt x="22005" y="45456"/>
                </a:lnTo>
                <a:lnTo>
                  <a:pt x="21945" y="45377"/>
                </a:lnTo>
                <a:lnTo>
                  <a:pt x="21866" y="45317"/>
                </a:lnTo>
                <a:lnTo>
                  <a:pt x="21786" y="45277"/>
                </a:lnTo>
                <a:lnTo>
                  <a:pt x="21687" y="45238"/>
                </a:lnTo>
                <a:close/>
                <a:moveTo>
                  <a:pt x="23413" y="45158"/>
                </a:moveTo>
                <a:lnTo>
                  <a:pt x="23334" y="45198"/>
                </a:lnTo>
                <a:lnTo>
                  <a:pt x="23255" y="45238"/>
                </a:lnTo>
                <a:lnTo>
                  <a:pt x="23175" y="45297"/>
                </a:lnTo>
                <a:lnTo>
                  <a:pt x="23116" y="45357"/>
                </a:lnTo>
                <a:lnTo>
                  <a:pt x="23076" y="45436"/>
                </a:lnTo>
                <a:lnTo>
                  <a:pt x="23056" y="45535"/>
                </a:lnTo>
                <a:lnTo>
                  <a:pt x="23036" y="45615"/>
                </a:lnTo>
                <a:lnTo>
                  <a:pt x="23036" y="45714"/>
                </a:lnTo>
                <a:lnTo>
                  <a:pt x="23056" y="45892"/>
                </a:lnTo>
                <a:lnTo>
                  <a:pt x="23155" y="46031"/>
                </a:lnTo>
                <a:lnTo>
                  <a:pt x="23274" y="46131"/>
                </a:lnTo>
                <a:lnTo>
                  <a:pt x="23334" y="46170"/>
                </a:lnTo>
                <a:lnTo>
                  <a:pt x="23413" y="46210"/>
                </a:lnTo>
                <a:lnTo>
                  <a:pt x="23493" y="46230"/>
                </a:lnTo>
                <a:lnTo>
                  <a:pt x="23572" y="46230"/>
                </a:lnTo>
                <a:lnTo>
                  <a:pt x="23671" y="46210"/>
                </a:lnTo>
                <a:lnTo>
                  <a:pt x="23751" y="46190"/>
                </a:lnTo>
                <a:lnTo>
                  <a:pt x="23830" y="46150"/>
                </a:lnTo>
                <a:lnTo>
                  <a:pt x="23890" y="46111"/>
                </a:lnTo>
                <a:lnTo>
                  <a:pt x="23949" y="46051"/>
                </a:lnTo>
                <a:lnTo>
                  <a:pt x="24009" y="45972"/>
                </a:lnTo>
                <a:lnTo>
                  <a:pt x="24048" y="45912"/>
                </a:lnTo>
                <a:lnTo>
                  <a:pt x="24088" y="45833"/>
                </a:lnTo>
                <a:lnTo>
                  <a:pt x="24108" y="45734"/>
                </a:lnTo>
                <a:lnTo>
                  <a:pt x="24108" y="45654"/>
                </a:lnTo>
                <a:lnTo>
                  <a:pt x="24088" y="45575"/>
                </a:lnTo>
                <a:lnTo>
                  <a:pt x="24068" y="45496"/>
                </a:lnTo>
                <a:lnTo>
                  <a:pt x="24028" y="45436"/>
                </a:lnTo>
                <a:lnTo>
                  <a:pt x="23989" y="45357"/>
                </a:lnTo>
                <a:lnTo>
                  <a:pt x="23870" y="45258"/>
                </a:lnTo>
                <a:lnTo>
                  <a:pt x="23731" y="45178"/>
                </a:lnTo>
                <a:lnTo>
                  <a:pt x="23572" y="45158"/>
                </a:lnTo>
                <a:close/>
                <a:moveTo>
                  <a:pt x="31608" y="45000"/>
                </a:moveTo>
                <a:lnTo>
                  <a:pt x="31489" y="45019"/>
                </a:lnTo>
                <a:lnTo>
                  <a:pt x="31389" y="45059"/>
                </a:lnTo>
                <a:lnTo>
                  <a:pt x="31290" y="45119"/>
                </a:lnTo>
                <a:lnTo>
                  <a:pt x="31211" y="45198"/>
                </a:lnTo>
                <a:lnTo>
                  <a:pt x="31131" y="45277"/>
                </a:lnTo>
                <a:lnTo>
                  <a:pt x="31092" y="45377"/>
                </a:lnTo>
                <a:lnTo>
                  <a:pt x="31052" y="45476"/>
                </a:lnTo>
                <a:lnTo>
                  <a:pt x="31032" y="45575"/>
                </a:lnTo>
                <a:lnTo>
                  <a:pt x="31032" y="45674"/>
                </a:lnTo>
                <a:lnTo>
                  <a:pt x="31032" y="45773"/>
                </a:lnTo>
                <a:lnTo>
                  <a:pt x="31052" y="45873"/>
                </a:lnTo>
                <a:lnTo>
                  <a:pt x="31092" y="45972"/>
                </a:lnTo>
                <a:lnTo>
                  <a:pt x="31151" y="46071"/>
                </a:lnTo>
                <a:lnTo>
                  <a:pt x="31211" y="46150"/>
                </a:lnTo>
                <a:lnTo>
                  <a:pt x="31290" y="46210"/>
                </a:lnTo>
                <a:lnTo>
                  <a:pt x="31370" y="46269"/>
                </a:lnTo>
                <a:lnTo>
                  <a:pt x="31469" y="46329"/>
                </a:lnTo>
                <a:lnTo>
                  <a:pt x="31568" y="46349"/>
                </a:lnTo>
                <a:lnTo>
                  <a:pt x="31687" y="46369"/>
                </a:lnTo>
                <a:lnTo>
                  <a:pt x="31826" y="46349"/>
                </a:lnTo>
                <a:lnTo>
                  <a:pt x="31945" y="46329"/>
                </a:lnTo>
                <a:lnTo>
                  <a:pt x="32044" y="46269"/>
                </a:lnTo>
                <a:lnTo>
                  <a:pt x="32124" y="46210"/>
                </a:lnTo>
                <a:lnTo>
                  <a:pt x="32203" y="46131"/>
                </a:lnTo>
                <a:lnTo>
                  <a:pt x="32282" y="46031"/>
                </a:lnTo>
                <a:lnTo>
                  <a:pt x="32342" y="45932"/>
                </a:lnTo>
                <a:lnTo>
                  <a:pt x="32381" y="45813"/>
                </a:lnTo>
                <a:lnTo>
                  <a:pt x="32381" y="45694"/>
                </a:lnTo>
                <a:lnTo>
                  <a:pt x="32381" y="45595"/>
                </a:lnTo>
                <a:lnTo>
                  <a:pt x="32362" y="45496"/>
                </a:lnTo>
                <a:lnTo>
                  <a:pt x="32322" y="45396"/>
                </a:lnTo>
                <a:lnTo>
                  <a:pt x="32282" y="45317"/>
                </a:lnTo>
                <a:lnTo>
                  <a:pt x="32223" y="45238"/>
                </a:lnTo>
                <a:lnTo>
                  <a:pt x="32143" y="45158"/>
                </a:lnTo>
                <a:lnTo>
                  <a:pt x="32064" y="45099"/>
                </a:lnTo>
                <a:lnTo>
                  <a:pt x="31985" y="45059"/>
                </a:lnTo>
                <a:lnTo>
                  <a:pt x="31885" y="45019"/>
                </a:lnTo>
                <a:lnTo>
                  <a:pt x="31806" y="45000"/>
                </a:lnTo>
                <a:close/>
                <a:moveTo>
                  <a:pt x="42619" y="44603"/>
                </a:moveTo>
                <a:lnTo>
                  <a:pt x="42481" y="44623"/>
                </a:lnTo>
                <a:lnTo>
                  <a:pt x="42342" y="44643"/>
                </a:lnTo>
                <a:lnTo>
                  <a:pt x="42203" y="44702"/>
                </a:lnTo>
                <a:lnTo>
                  <a:pt x="42084" y="44762"/>
                </a:lnTo>
                <a:lnTo>
                  <a:pt x="41965" y="44841"/>
                </a:lnTo>
                <a:lnTo>
                  <a:pt x="41865" y="44940"/>
                </a:lnTo>
                <a:lnTo>
                  <a:pt x="41766" y="45059"/>
                </a:lnTo>
                <a:lnTo>
                  <a:pt x="41707" y="45198"/>
                </a:lnTo>
                <a:lnTo>
                  <a:pt x="41667" y="45337"/>
                </a:lnTo>
                <a:lnTo>
                  <a:pt x="41647" y="45496"/>
                </a:lnTo>
                <a:lnTo>
                  <a:pt x="41667" y="45654"/>
                </a:lnTo>
                <a:lnTo>
                  <a:pt x="41707" y="45813"/>
                </a:lnTo>
                <a:lnTo>
                  <a:pt x="41766" y="45952"/>
                </a:lnTo>
                <a:lnTo>
                  <a:pt x="41846" y="46071"/>
                </a:lnTo>
                <a:lnTo>
                  <a:pt x="41965" y="46190"/>
                </a:lnTo>
                <a:lnTo>
                  <a:pt x="42084" y="46289"/>
                </a:lnTo>
                <a:lnTo>
                  <a:pt x="42223" y="46369"/>
                </a:lnTo>
                <a:lnTo>
                  <a:pt x="42361" y="46408"/>
                </a:lnTo>
                <a:lnTo>
                  <a:pt x="42500" y="46428"/>
                </a:lnTo>
                <a:lnTo>
                  <a:pt x="42639" y="46428"/>
                </a:lnTo>
                <a:lnTo>
                  <a:pt x="42758" y="46408"/>
                </a:lnTo>
                <a:lnTo>
                  <a:pt x="42897" y="46369"/>
                </a:lnTo>
                <a:lnTo>
                  <a:pt x="43016" y="46329"/>
                </a:lnTo>
                <a:lnTo>
                  <a:pt x="43135" y="46250"/>
                </a:lnTo>
                <a:lnTo>
                  <a:pt x="43234" y="46150"/>
                </a:lnTo>
                <a:lnTo>
                  <a:pt x="43334" y="46031"/>
                </a:lnTo>
                <a:lnTo>
                  <a:pt x="43393" y="45912"/>
                </a:lnTo>
                <a:lnTo>
                  <a:pt x="43453" y="45793"/>
                </a:lnTo>
                <a:lnTo>
                  <a:pt x="43473" y="45654"/>
                </a:lnTo>
                <a:lnTo>
                  <a:pt x="43492" y="45516"/>
                </a:lnTo>
                <a:lnTo>
                  <a:pt x="43492" y="45377"/>
                </a:lnTo>
                <a:lnTo>
                  <a:pt x="43453" y="45238"/>
                </a:lnTo>
                <a:lnTo>
                  <a:pt x="43393" y="45119"/>
                </a:lnTo>
                <a:lnTo>
                  <a:pt x="43314" y="45000"/>
                </a:lnTo>
                <a:lnTo>
                  <a:pt x="43234" y="44881"/>
                </a:lnTo>
                <a:lnTo>
                  <a:pt x="43115" y="44801"/>
                </a:lnTo>
                <a:lnTo>
                  <a:pt x="43016" y="44722"/>
                </a:lnTo>
                <a:lnTo>
                  <a:pt x="42877" y="44662"/>
                </a:lnTo>
                <a:lnTo>
                  <a:pt x="42758" y="44623"/>
                </a:lnTo>
                <a:lnTo>
                  <a:pt x="42619" y="44603"/>
                </a:lnTo>
                <a:close/>
                <a:moveTo>
                  <a:pt x="9108" y="45972"/>
                </a:moveTo>
                <a:lnTo>
                  <a:pt x="9009" y="45992"/>
                </a:lnTo>
                <a:lnTo>
                  <a:pt x="8929" y="46031"/>
                </a:lnTo>
                <a:lnTo>
                  <a:pt x="8890" y="46071"/>
                </a:lnTo>
                <a:lnTo>
                  <a:pt x="8870" y="46111"/>
                </a:lnTo>
                <a:lnTo>
                  <a:pt x="8850" y="46210"/>
                </a:lnTo>
                <a:lnTo>
                  <a:pt x="8890" y="46309"/>
                </a:lnTo>
                <a:lnTo>
                  <a:pt x="8929" y="46408"/>
                </a:lnTo>
                <a:lnTo>
                  <a:pt x="9029" y="46448"/>
                </a:lnTo>
                <a:lnTo>
                  <a:pt x="9128" y="46448"/>
                </a:lnTo>
                <a:lnTo>
                  <a:pt x="9227" y="46428"/>
                </a:lnTo>
                <a:lnTo>
                  <a:pt x="9306" y="46369"/>
                </a:lnTo>
                <a:lnTo>
                  <a:pt x="9346" y="46289"/>
                </a:lnTo>
                <a:lnTo>
                  <a:pt x="9366" y="46210"/>
                </a:lnTo>
                <a:lnTo>
                  <a:pt x="9346" y="46111"/>
                </a:lnTo>
                <a:lnTo>
                  <a:pt x="9287" y="46031"/>
                </a:lnTo>
                <a:lnTo>
                  <a:pt x="9207" y="45992"/>
                </a:lnTo>
                <a:lnTo>
                  <a:pt x="9108" y="45972"/>
                </a:lnTo>
                <a:close/>
                <a:moveTo>
                  <a:pt x="5953" y="46468"/>
                </a:moveTo>
                <a:lnTo>
                  <a:pt x="5894" y="46508"/>
                </a:lnTo>
                <a:lnTo>
                  <a:pt x="5854" y="46547"/>
                </a:lnTo>
                <a:lnTo>
                  <a:pt x="5854" y="46627"/>
                </a:lnTo>
                <a:lnTo>
                  <a:pt x="5854" y="46706"/>
                </a:lnTo>
                <a:lnTo>
                  <a:pt x="5894" y="46765"/>
                </a:lnTo>
                <a:lnTo>
                  <a:pt x="5953" y="46785"/>
                </a:lnTo>
                <a:lnTo>
                  <a:pt x="6013" y="46805"/>
                </a:lnTo>
                <a:lnTo>
                  <a:pt x="6092" y="46805"/>
                </a:lnTo>
                <a:lnTo>
                  <a:pt x="6152" y="46765"/>
                </a:lnTo>
                <a:lnTo>
                  <a:pt x="6191" y="46706"/>
                </a:lnTo>
                <a:lnTo>
                  <a:pt x="6211" y="46627"/>
                </a:lnTo>
                <a:lnTo>
                  <a:pt x="6191" y="46547"/>
                </a:lnTo>
                <a:lnTo>
                  <a:pt x="6152" y="46508"/>
                </a:lnTo>
                <a:lnTo>
                  <a:pt x="6072" y="46468"/>
                </a:lnTo>
                <a:close/>
                <a:moveTo>
                  <a:pt x="14286" y="46051"/>
                </a:moveTo>
                <a:lnTo>
                  <a:pt x="14227" y="46071"/>
                </a:lnTo>
                <a:lnTo>
                  <a:pt x="14148" y="46091"/>
                </a:lnTo>
                <a:lnTo>
                  <a:pt x="14068" y="46131"/>
                </a:lnTo>
                <a:lnTo>
                  <a:pt x="14029" y="46170"/>
                </a:lnTo>
                <a:lnTo>
                  <a:pt x="13969" y="46230"/>
                </a:lnTo>
                <a:lnTo>
                  <a:pt x="13949" y="46289"/>
                </a:lnTo>
                <a:lnTo>
                  <a:pt x="13929" y="46369"/>
                </a:lnTo>
                <a:lnTo>
                  <a:pt x="13929" y="46428"/>
                </a:lnTo>
                <a:lnTo>
                  <a:pt x="13949" y="46587"/>
                </a:lnTo>
                <a:lnTo>
                  <a:pt x="13969" y="46646"/>
                </a:lnTo>
                <a:lnTo>
                  <a:pt x="14029" y="46706"/>
                </a:lnTo>
                <a:lnTo>
                  <a:pt x="14088" y="46746"/>
                </a:lnTo>
                <a:lnTo>
                  <a:pt x="14148" y="46785"/>
                </a:lnTo>
                <a:lnTo>
                  <a:pt x="14227" y="46805"/>
                </a:lnTo>
                <a:lnTo>
                  <a:pt x="14386" y="46805"/>
                </a:lnTo>
                <a:lnTo>
                  <a:pt x="14445" y="46785"/>
                </a:lnTo>
                <a:lnTo>
                  <a:pt x="14505" y="46746"/>
                </a:lnTo>
                <a:lnTo>
                  <a:pt x="14564" y="46706"/>
                </a:lnTo>
                <a:lnTo>
                  <a:pt x="14604" y="46646"/>
                </a:lnTo>
                <a:lnTo>
                  <a:pt x="14644" y="46567"/>
                </a:lnTo>
                <a:lnTo>
                  <a:pt x="14663" y="46508"/>
                </a:lnTo>
                <a:lnTo>
                  <a:pt x="14683" y="46428"/>
                </a:lnTo>
                <a:lnTo>
                  <a:pt x="14663" y="46369"/>
                </a:lnTo>
                <a:lnTo>
                  <a:pt x="14644" y="46289"/>
                </a:lnTo>
                <a:lnTo>
                  <a:pt x="14604" y="46230"/>
                </a:lnTo>
                <a:lnTo>
                  <a:pt x="14564" y="46170"/>
                </a:lnTo>
                <a:lnTo>
                  <a:pt x="14505" y="46131"/>
                </a:lnTo>
                <a:lnTo>
                  <a:pt x="14445" y="46091"/>
                </a:lnTo>
                <a:lnTo>
                  <a:pt x="14366" y="46071"/>
                </a:lnTo>
                <a:lnTo>
                  <a:pt x="14286" y="46051"/>
                </a:lnTo>
                <a:close/>
                <a:moveTo>
                  <a:pt x="38909" y="45178"/>
                </a:moveTo>
                <a:lnTo>
                  <a:pt x="38790" y="45198"/>
                </a:lnTo>
                <a:lnTo>
                  <a:pt x="38671" y="45218"/>
                </a:lnTo>
                <a:lnTo>
                  <a:pt x="38532" y="45258"/>
                </a:lnTo>
                <a:lnTo>
                  <a:pt x="38433" y="45337"/>
                </a:lnTo>
                <a:lnTo>
                  <a:pt x="38314" y="45436"/>
                </a:lnTo>
                <a:lnTo>
                  <a:pt x="38235" y="45555"/>
                </a:lnTo>
                <a:lnTo>
                  <a:pt x="38155" y="45674"/>
                </a:lnTo>
                <a:lnTo>
                  <a:pt x="38115" y="45813"/>
                </a:lnTo>
                <a:lnTo>
                  <a:pt x="38076" y="45932"/>
                </a:lnTo>
                <a:lnTo>
                  <a:pt x="38076" y="46071"/>
                </a:lnTo>
                <a:lnTo>
                  <a:pt x="38096" y="46210"/>
                </a:lnTo>
                <a:lnTo>
                  <a:pt x="38155" y="46349"/>
                </a:lnTo>
                <a:lnTo>
                  <a:pt x="38215" y="46488"/>
                </a:lnTo>
                <a:lnTo>
                  <a:pt x="38294" y="46587"/>
                </a:lnTo>
                <a:lnTo>
                  <a:pt x="38393" y="46686"/>
                </a:lnTo>
                <a:lnTo>
                  <a:pt x="38492" y="46765"/>
                </a:lnTo>
                <a:lnTo>
                  <a:pt x="38592" y="46805"/>
                </a:lnTo>
                <a:lnTo>
                  <a:pt x="38711" y="46845"/>
                </a:lnTo>
                <a:lnTo>
                  <a:pt x="38830" y="46865"/>
                </a:lnTo>
                <a:lnTo>
                  <a:pt x="38969" y="46885"/>
                </a:lnTo>
                <a:lnTo>
                  <a:pt x="39088" y="46865"/>
                </a:lnTo>
                <a:lnTo>
                  <a:pt x="39227" y="46825"/>
                </a:lnTo>
                <a:lnTo>
                  <a:pt x="39346" y="46765"/>
                </a:lnTo>
                <a:lnTo>
                  <a:pt x="39445" y="46686"/>
                </a:lnTo>
                <a:lnTo>
                  <a:pt x="39544" y="46607"/>
                </a:lnTo>
                <a:lnTo>
                  <a:pt x="39623" y="46488"/>
                </a:lnTo>
                <a:lnTo>
                  <a:pt x="39683" y="46388"/>
                </a:lnTo>
                <a:lnTo>
                  <a:pt x="39723" y="46250"/>
                </a:lnTo>
                <a:lnTo>
                  <a:pt x="39742" y="46131"/>
                </a:lnTo>
                <a:lnTo>
                  <a:pt x="39762" y="45992"/>
                </a:lnTo>
                <a:lnTo>
                  <a:pt x="39742" y="45853"/>
                </a:lnTo>
                <a:lnTo>
                  <a:pt x="39703" y="45734"/>
                </a:lnTo>
                <a:lnTo>
                  <a:pt x="39643" y="45615"/>
                </a:lnTo>
                <a:lnTo>
                  <a:pt x="39564" y="45516"/>
                </a:lnTo>
                <a:lnTo>
                  <a:pt x="39485" y="45416"/>
                </a:lnTo>
                <a:lnTo>
                  <a:pt x="39385" y="45337"/>
                </a:lnTo>
                <a:lnTo>
                  <a:pt x="39286" y="45277"/>
                </a:lnTo>
                <a:lnTo>
                  <a:pt x="39167" y="45238"/>
                </a:lnTo>
                <a:lnTo>
                  <a:pt x="39028" y="45198"/>
                </a:lnTo>
                <a:lnTo>
                  <a:pt x="38909" y="45178"/>
                </a:lnTo>
                <a:close/>
                <a:moveTo>
                  <a:pt x="2997" y="46785"/>
                </a:moveTo>
                <a:lnTo>
                  <a:pt x="2977" y="46825"/>
                </a:lnTo>
                <a:lnTo>
                  <a:pt x="2957" y="46845"/>
                </a:lnTo>
                <a:lnTo>
                  <a:pt x="2957" y="46885"/>
                </a:lnTo>
                <a:lnTo>
                  <a:pt x="2957" y="46924"/>
                </a:lnTo>
                <a:lnTo>
                  <a:pt x="2977" y="46944"/>
                </a:lnTo>
                <a:lnTo>
                  <a:pt x="3017" y="46964"/>
                </a:lnTo>
                <a:lnTo>
                  <a:pt x="3056" y="46984"/>
                </a:lnTo>
                <a:lnTo>
                  <a:pt x="3076" y="46964"/>
                </a:lnTo>
                <a:lnTo>
                  <a:pt x="3116" y="46944"/>
                </a:lnTo>
                <a:lnTo>
                  <a:pt x="3136" y="46924"/>
                </a:lnTo>
                <a:lnTo>
                  <a:pt x="3136" y="46885"/>
                </a:lnTo>
                <a:lnTo>
                  <a:pt x="3136" y="46845"/>
                </a:lnTo>
                <a:lnTo>
                  <a:pt x="3116" y="46805"/>
                </a:lnTo>
                <a:lnTo>
                  <a:pt x="3076" y="46785"/>
                </a:lnTo>
                <a:close/>
                <a:moveTo>
                  <a:pt x="35040" y="45456"/>
                </a:moveTo>
                <a:lnTo>
                  <a:pt x="34921" y="45476"/>
                </a:lnTo>
                <a:lnTo>
                  <a:pt x="34802" y="45496"/>
                </a:lnTo>
                <a:lnTo>
                  <a:pt x="34703" y="45555"/>
                </a:lnTo>
                <a:lnTo>
                  <a:pt x="34604" y="45615"/>
                </a:lnTo>
                <a:lnTo>
                  <a:pt x="34524" y="45674"/>
                </a:lnTo>
                <a:lnTo>
                  <a:pt x="34445" y="45773"/>
                </a:lnTo>
                <a:lnTo>
                  <a:pt x="34385" y="45873"/>
                </a:lnTo>
                <a:lnTo>
                  <a:pt x="34326" y="45972"/>
                </a:lnTo>
                <a:lnTo>
                  <a:pt x="34306" y="46091"/>
                </a:lnTo>
                <a:lnTo>
                  <a:pt x="34286" y="46230"/>
                </a:lnTo>
                <a:lnTo>
                  <a:pt x="34306" y="46369"/>
                </a:lnTo>
                <a:lnTo>
                  <a:pt x="34346" y="46488"/>
                </a:lnTo>
                <a:lnTo>
                  <a:pt x="34405" y="46607"/>
                </a:lnTo>
                <a:lnTo>
                  <a:pt x="34485" y="46706"/>
                </a:lnTo>
                <a:lnTo>
                  <a:pt x="34564" y="46785"/>
                </a:lnTo>
                <a:lnTo>
                  <a:pt x="34683" y="46865"/>
                </a:lnTo>
                <a:lnTo>
                  <a:pt x="34921" y="46984"/>
                </a:lnTo>
                <a:lnTo>
                  <a:pt x="35159" y="46964"/>
                </a:lnTo>
                <a:lnTo>
                  <a:pt x="35258" y="46944"/>
                </a:lnTo>
                <a:lnTo>
                  <a:pt x="35377" y="46924"/>
                </a:lnTo>
                <a:lnTo>
                  <a:pt x="35477" y="46885"/>
                </a:lnTo>
                <a:lnTo>
                  <a:pt x="35556" y="46825"/>
                </a:lnTo>
                <a:lnTo>
                  <a:pt x="35635" y="46746"/>
                </a:lnTo>
                <a:lnTo>
                  <a:pt x="35715" y="46646"/>
                </a:lnTo>
                <a:lnTo>
                  <a:pt x="35774" y="46527"/>
                </a:lnTo>
                <a:lnTo>
                  <a:pt x="35814" y="46428"/>
                </a:lnTo>
                <a:lnTo>
                  <a:pt x="35834" y="46309"/>
                </a:lnTo>
                <a:lnTo>
                  <a:pt x="35834" y="46170"/>
                </a:lnTo>
                <a:lnTo>
                  <a:pt x="35814" y="46051"/>
                </a:lnTo>
                <a:lnTo>
                  <a:pt x="35774" y="45932"/>
                </a:lnTo>
                <a:lnTo>
                  <a:pt x="35735" y="45833"/>
                </a:lnTo>
                <a:lnTo>
                  <a:pt x="35675" y="45734"/>
                </a:lnTo>
                <a:lnTo>
                  <a:pt x="35576" y="45635"/>
                </a:lnTo>
                <a:lnTo>
                  <a:pt x="35477" y="45575"/>
                </a:lnTo>
                <a:lnTo>
                  <a:pt x="35377" y="45516"/>
                </a:lnTo>
                <a:lnTo>
                  <a:pt x="35258" y="45476"/>
                </a:lnTo>
                <a:lnTo>
                  <a:pt x="35139" y="45456"/>
                </a:lnTo>
                <a:close/>
                <a:moveTo>
                  <a:pt x="29822" y="45773"/>
                </a:moveTo>
                <a:lnTo>
                  <a:pt x="29723" y="45793"/>
                </a:lnTo>
                <a:lnTo>
                  <a:pt x="29624" y="45813"/>
                </a:lnTo>
                <a:lnTo>
                  <a:pt x="29524" y="45853"/>
                </a:lnTo>
                <a:lnTo>
                  <a:pt x="29445" y="45932"/>
                </a:lnTo>
                <a:lnTo>
                  <a:pt x="29366" y="46012"/>
                </a:lnTo>
                <a:lnTo>
                  <a:pt x="29306" y="46091"/>
                </a:lnTo>
                <a:lnTo>
                  <a:pt x="29247" y="46190"/>
                </a:lnTo>
                <a:lnTo>
                  <a:pt x="29227" y="46289"/>
                </a:lnTo>
                <a:lnTo>
                  <a:pt x="29207" y="46369"/>
                </a:lnTo>
                <a:lnTo>
                  <a:pt x="29207" y="46468"/>
                </a:lnTo>
                <a:lnTo>
                  <a:pt x="29227" y="46567"/>
                </a:lnTo>
                <a:lnTo>
                  <a:pt x="29247" y="46666"/>
                </a:lnTo>
                <a:lnTo>
                  <a:pt x="29286" y="46746"/>
                </a:lnTo>
                <a:lnTo>
                  <a:pt x="29346" y="46845"/>
                </a:lnTo>
                <a:lnTo>
                  <a:pt x="29405" y="46904"/>
                </a:lnTo>
                <a:lnTo>
                  <a:pt x="29485" y="46984"/>
                </a:lnTo>
                <a:lnTo>
                  <a:pt x="29564" y="47023"/>
                </a:lnTo>
                <a:lnTo>
                  <a:pt x="29663" y="47063"/>
                </a:lnTo>
                <a:lnTo>
                  <a:pt x="29762" y="47103"/>
                </a:lnTo>
                <a:lnTo>
                  <a:pt x="29881" y="47103"/>
                </a:lnTo>
                <a:lnTo>
                  <a:pt x="30001" y="47083"/>
                </a:lnTo>
                <a:lnTo>
                  <a:pt x="30120" y="47063"/>
                </a:lnTo>
                <a:lnTo>
                  <a:pt x="30219" y="47023"/>
                </a:lnTo>
                <a:lnTo>
                  <a:pt x="30298" y="46944"/>
                </a:lnTo>
                <a:lnTo>
                  <a:pt x="30378" y="46865"/>
                </a:lnTo>
                <a:lnTo>
                  <a:pt x="30437" y="46785"/>
                </a:lnTo>
                <a:lnTo>
                  <a:pt x="30497" y="46686"/>
                </a:lnTo>
                <a:lnTo>
                  <a:pt x="30536" y="46567"/>
                </a:lnTo>
                <a:lnTo>
                  <a:pt x="30516" y="46349"/>
                </a:lnTo>
                <a:lnTo>
                  <a:pt x="30516" y="46250"/>
                </a:lnTo>
                <a:lnTo>
                  <a:pt x="30477" y="46170"/>
                </a:lnTo>
                <a:lnTo>
                  <a:pt x="30437" y="46071"/>
                </a:lnTo>
                <a:lnTo>
                  <a:pt x="30378" y="45992"/>
                </a:lnTo>
                <a:lnTo>
                  <a:pt x="30298" y="45912"/>
                </a:lnTo>
                <a:lnTo>
                  <a:pt x="30219" y="45853"/>
                </a:lnTo>
                <a:lnTo>
                  <a:pt x="30120" y="45813"/>
                </a:lnTo>
                <a:lnTo>
                  <a:pt x="30020" y="45793"/>
                </a:lnTo>
                <a:lnTo>
                  <a:pt x="29921" y="45773"/>
                </a:lnTo>
                <a:close/>
                <a:moveTo>
                  <a:pt x="16112" y="46607"/>
                </a:moveTo>
                <a:lnTo>
                  <a:pt x="16032" y="46627"/>
                </a:lnTo>
                <a:lnTo>
                  <a:pt x="15953" y="46666"/>
                </a:lnTo>
                <a:lnTo>
                  <a:pt x="15894" y="46726"/>
                </a:lnTo>
                <a:lnTo>
                  <a:pt x="15834" y="46785"/>
                </a:lnTo>
                <a:lnTo>
                  <a:pt x="15794" y="46865"/>
                </a:lnTo>
                <a:lnTo>
                  <a:pt x="15775" y="46944"/>
                </a:lnTo>
                <a:lnTo>
                  <a:pt x="15775" y="47023"/>
                </a:lnTo>
                <a:lnTo>
                  <a:pt x="15794" y="47202"/>
                </a:lnTo>
                <a:lnTo>
                  <a:pt x="15894" y="47341"/>
                </a:lnTo>
                <a:lnTo>
                  <a:pt x="15973" y="47381"/>
                </a:lnTo>
                <a:lnTo>
                  <a:pt x="16032" y="47440"/>
                </a:lnTo>
                <a:lnTo>
                  <a:pt x="16112" y="47460"/>
                </a:lnTo>
                <a:lnTo>
                  <a:pt x="16271" y="47460"/>
                </a:lnTo>
                <a:lnTo>
                  <a:pt x="16370" y="47440"/>
                </a:lnTo>
                <a:lnTo>
                  <a:pt x="16429" y="47400"/>
                </a:lnTo>
                <a:lnTo>
                  <a:pt x="16489" y="47341"/>
                </a:lnTo>
                <a:lnTo>
                  <a:pt x="16548" y="47261"/>
                </a:lnTo>
                <a:lnTo>
                  <a:pt x="16588" y="47202"/>
                </a:lnTo>
                <a:lnTo>
                  <a:pt x="16608" y="47103"/>
                </a:lnTo>
                <a:lnTo>
                  <a:pt x="16628" y="47023"/>
                </a:lnTo>
                <a:lnTo>
                  <a:pt x="16608" y="46944"/>
                </a:lnTo>
                <a:lnTo>
                  <a:pt x="16588" y="46865"/>
                </a:lnTo>
                <a:lnTo>
                  <a:pt x="16548" y="46785"/>
                </a:lnTo>
                <a:lnTo>
                  <a:pt x="16489" y="46726"/>
                </a:lnTo>
                <a:lnTo>
                  <a:pt x="16429" y="46666"/>
                </a:lnTo>
                <a:lnTo>
                  <a:pt x="16350" y="46627"/>
                </a:lnTo>
                <a:lnTo>
                  <a:pt x="16271" y="46607"/>
                </a:lnTo>
                <a:close/>
                <a:moveTo>
                  <a:pt x="10814" y="46865"/>
                </a:moveTo>
                <a:lnTo>
                  <a:pt x="10695" y="46885"/>
                </a:lnTo>
                <a:lnTo>
                  <a:pt x="10596" y="46944"/>
                </a:lnTo>
                <a:lnTo>
                  <a:pt x="10537" y="47043"/>
                </a:lnTo>
                <a:lnTo>
                  <a:pt x="10517" y="47103"/>
                </a:lnTo>
                <a:lnTo>
                  <a:pt x="10497" y="47162"/>
                </a:lnTo>
                <a:lnTo>
                  <a:pt x="10497" y="47222"/>
                </a:lnTo>
                <a:lnTo>
                  <a:pt x="10517" y="47301"/>
                </a:lnTo>
                <a:lnTo>
                  <a:pt x="10537" y="47361"/>
                </a:lnTo>
                <a:lnTo>
                  <a:pt x="10576" y="47420"/>
                </a:lnTo>
                <a:lnTo>
                  <a:pt x="10616" y="47460"/>
                </a:lnTo>
                <a:lnTo>
                  <a:pt x="10656" y="47480"/>
                </a:lnTo>
                <a:lnTo>
                  <a:pt x="10775" y="47500"/>
                </a:lnTo>
                <a:lnTo>
                  <a:pt x="10913" y="47460"/>
                </a:lnTo>
                <a:lnTo>
                  <a:pt x="11013" y="47400"/>
                </a:lnTo>
                <a:lnTo>
                  <a:pt x="11052" y="47361"/>
                </a:lnTo>
                <a:lnTo>
                  <a:pt x="11092" y="47321"/>
                </a:lnTo>
                <a:lnTo>
                  <a:pt x="11112" y="47261"/>
                </a:lnTo>
                <a:lnTo>
                  <a:pt x="11132" y="47182"/>
                </a:lnTo>
                <a:lnTo>
                  <a:pt x="11132" y="47123"/>
                </a:lnTo>
                <a:lnTo>
                  <a:pt x="11092" y="47043"/>
                </a:lnTo>
                <a:lnTo>
                  <a:pt x="11072" y="46984"/>
                </a:lnTo>
                <a:lnTo>
                  <a:pt x="11013" y="46924"/>
                </a:lnTo>
                <a:lnTo>
                  <a:pt x="10973" y="46904"/>
                </a:lnTo>
                <a:lnTo>
                  <a:pt x="10913" y="46865"/>
                </a:lnTo>
                <a:close/>
                <a:moveTo>
                  <a:pt x="27937" y="46388"/>
                </a:moveTo>
                <a:lnTo>
                  <a:pt x="27838" y="46408"/>
                </a:lnTo>
                <a:lnTo>
                  <a:pt x="27739" y="46428"/>
                </a:lnTo>
                <a:lnTo>
                  <a:pt x="27659" y="46468"/>
                </a:lnTo>
                <a:lnTo>
                  <a:pt x="27580" y="46527"/>
                </a:lnTo>
                <a:lnTo>
                  <a:pt x="27501" y="46607"/>
                </a:lnTo>
                <a:lnTo>
                  <a:pt x="27421" y="46686"/>
                </a:lnTo>
                <a:lnTo>
                  <a:pt x="27382" y="46765"/>
                </a:lnTo>
                <a:lnTo>
                  <a:pt x="27362" y="46865"/>
                </a:lnTo>
                <a:lnTo>
                  <a:pt x="27342" y="46964"/>
                </a:lnTo>
                <a:lnTo>
                  <a:pt x="27342" y="47063"/>
                </a:lnTo>
                <a:lnTo>
                  <a:pt x="27342" y="47142"/>
                </a:lnTo>
                <a:lnTo>
                  <a:pt x="27382" y="47242"/>
                </a:lnTo>
                <a:lnTo>
                  <a:pt x="27421" y="47321"/>
                </a:lnTo>
                <a:lnTo>
                  <a:pt x="27461" y="47420"/>
                </a:lnTo>
                <a:lnTo>
                  <a:pt x="27520" y="47480"/>
                </a:lnTo>
                <a:lnTo>
                  <a:pt x="27600" y="47559"/>
                </a:lnTo>
                <a:lnTo>
                  <a:pt x="27679" y="47599"/>
                </a:lnTo>
                <a:lnTo>
                  <a:pt x="27758" y="47638"/>
                </a:lnTo>
                <a:lnTo>
                  <a:pt x="27858" y="47678"/>
                </a:lnTo>
                <a:lnTo>
                  <a:pt x="28076" y="47678"/>
                </a:lnTo>
                <a:lnTo>
                  <a:pt x="28195" y="47638"/>
                </a:lnTo>
                <a:lnTo>
                  <a:pt x="28294" y="47599"/>
                </a:lnTo>
                <a:lnTo>
                  <a:pt x="28393" y="47539"/>
                </a:lnTo>
                <a:lnTo>
                  <a:pt x="28473" y="47460"/>
                </a:lnTo>
                <a:lnTo>
                  <a:pt x="28532" y="47381"/>
                </a:lnTo>
                <a:lnTo>
                  <a:pt x="28592" y="47281"/>
                </a:lnTo>
                <a:lnTo>
                  <a:pt x="28612" y="47162"/>
                </a:lnTo>
                <a:lnTo>
                  <a:pt x="28631" y="47063"/>
                </a:lnTo>
                <a:lnTo>
                  <a:pt x="28612" y="46964"/>
                </a:lnTo>
                <a:lnTo>
                  <a:pt x="28612" y="46865"/>
                </a:lnTo>
                <a:lnTo>
                  <a:pt x="28572" y="46765"/>
                </a:lnTo>
                <a:lnTo>
                  <a:pt x="28532" y="46686"/>
                </a:lnTo>
                <a:lnTo>
                  <a:pt x="28473" y="46607"/>
                </a:lnTo>
                <a:lnTo>
                  <a:pt x="28413" y="46547"/>
                </a:lnTo>
                <a:lnTo>
                  <a:pt x="28314" y="46488"/>
                </a:lnTo>
                <a:lnTo>
                  <a:pt x="28235" y="46428"/>
                </a:lnTo>
                <a:lnTo>
                  <a:pt x="28135" y="46408"/>
                </a:lnTo>
                <a:lnTo>
                  <a:pt x="28036" y="46388"/>
                </a:lnTo>
                <a:close/>
                <a:moveTo>
                  <a:pt x="41131" y="45952"/>
                </a:moveTo>
                <a:lnTo>
                  <a:pt x="40992" y="45972"/>
                </a:lnTo>
                <a:lnTo>
                  <a:pt x="40854" y="46012"/>
                </a:lnTo>
                <a:lnTo>
                  <a:pt x="40715" y="46051"/>
                </a:lnTo>
                <a:lnTo>
                  <a:pt x="40596" y="46131"/>
                </a:lnTo>
                <a:lnTo>
                  <a:pt x="40496" y="46230"/>
                </a:lnTo>
                <a:lnTo>
                  <a:pt x="40397" y="46329"/>
                </a:lnTo>
                <a:lnTo>
                  <a:pt x="40338" y="46448"/>
                </a:lnTo>
                <a:lnTo>
                  <a:pt x="40278" y="46567"/>
                </a:lnTo>
                <a:lnTo>
                  <a:pt x="40238" y="46706"/>
                </a:lnTo>
                <a:lnTo>
                  <a:pt x="40219" y="46865"/>
                </a:lnTo>
                <a:lnTo>
                  <a:pt x="40238" y="47023"/>
                </a:lnTo>
                <a:lnTo>
                  <a:pt x="40278" y="47182"/>
                </a:lnTo>
                <a:lnTo>
                  <a:pt x="40338" y="47301"/>
                </a:lnTo>
                <a:lnTo>
                  <a:pt x="40417" y="47440"/>
                </a:lnTo>
                <a:lnTo>
                  <a:pt x="40516" y="47539"/>
                </a:lnTo>
                <a:lnTo>
                  <a:pt x="40655" y="47638"/>
                </a:lnTo>
                <a:lnTo>
                  <a:pt x="40794" y="47718"/>
                </a:lnTo>
                <a:lnTo>
                  <a:pt x="40933" y="47758"/>
                </a:lnTo>
                <a:lnTo>
                  <a:pt x="41072" y="47777"/>
                </a:lnTo>
                <a:lnTo>
                  <a:pt x="41211" y="47777"/>
                </a:lnTo>
                <a:lnTo>
                  <a:pt x="41330" y="47758"/>
                </a:lnTo>
                <a:lnTo>
                  <a:pt x="41469" y="47718"/>
                </a:lnTo>
                <a:lnTo>
                  <a:pt x="41588" y="47658"/>
                </a:lnTo>
                <a:lnTo>
                  <a:pt x="41707" y="47579"/>
                </a:lnTo>
                <a:lnTo>
                  <a:pt x="41806" y="47480"/>
                </a:lnTo>
                <a:lnTo>
                  <a:pt x="41885" y="47381"/>
                </a:lnTo>
                <a:lnTo>
                  <a:pt x="41965" y="47261"/>
                </a:lnTo>
                <a:lnTo>
                  <a:pt x="42004" y="47123"/>
                </a:lnTo>
                <a:lnTo>
                  <a:pt x="42024" y="46984"/>
                </a:lnTo>
                <a:lnTo>
                  <a:pt x="42044" y="46865"/>
                </a:lnTo>
                <a:lnTo>
                  <a:pt x="42024" y="46726"/>
                </a:lnTo>
                <a:lnTo>
                  <a:pt x="42004" y="46587"/>
                </a:lnTo>
                <a:lnTo>
                  <a:pt x="41945" y="46468"/>
                </a:lnTo>
                <a:lnTo>
                  <a:pt x="41865" y="46349"/>
                </a:lnTo>
                <a:lnTo>
                  <a:pt x="41766" y="46230"/>
                </a:lnTo>
                <a:lnTo>
                  <a:pt x="41667" y="46150"/>
                </a:lnTo>
                <a:lnTo>
                  <a:pt x="41548" y="46071"/>
                </a:lnTo>
                <a:lnTo>
                  <a:pt x="41409" y="46012"/>
                </a:lnTo>
                <a:lnTo>
                  <a:pt x="41270" y="45972"/>
                </a:lnTo>
                <a:lnTo>
                  <a:pt x="41131" y="45952"/>
                </a:lnTo>
                <a:close/>
                <a:moveTo>
                  <a:pt x="18056" y="46984"/>
                </a:moveTo>
                <a:lnTo>
                  <a:pt x="17957" y="47023"/>
                </a:lnTo>
                <a:lnTo>
                  <a:pt x="17858" y="47063"/>
                </a:lnTo>
                <a:lnTo>
                  <a:pt x="17778" y="47123"/>
                </a:lnTo>
                <a:lnTo>
                  <a:pt x="17739" y="47182"/>
                </a:lnTo>
                <a:lnTo>
                  <a:pt x="17699" y="47261"/>
                </a:lnTo>
                <a:lnTo>
                  <a:pt x="17659" y="47361"/>
                </a:lnTo>
                <a:lnTo>
                  <a:pt x="17659" y="47440"/>
                </a:lnTo>
                <a:lnTo>
                  <a:pt x="17659" y="47539"/>
                </a:lnTo>
                <a:lnTo>
                  <a:pt x="17679" y="47638"/>
                </a:lnTo>
                <a:lnTo>
                  <a:pt x="17739" y="47738"/>
                </a:lnTo>
                <a:lnTo>
                  <a:pt x="17798" y="47817"/>
                </a:lnTo>
                <a:lnTo>
                  <a:pt x="17858" y="47877"/>
                </a:lnTo>
                <a:lnTo>
                  <a:pt x="17957" y="47896"/>
                </a:lnTo>
                <a:lnTo>
                  <a:pt x="18036" y="47936"/>
                </a:lnTo>
                <a:lnTo>
                  <a:pt x="18136" y="47936"/>
                </a:lnTo>
                <a:lnTo>
                  <a:pt x="18215" y="47916"/>
                </a:lnTo>
                <a:lnTo>
                  <a:pt x="18294" y="47896"/>
                </a:lnTo>
                <a:lnTo>
                  <a:pt x="18394" y="47857"/>
                </a:lnTo>
                <a:lnTo>
                  <a:pt x="18453" y="47797"/>
                </a:lnTo>
                <a:lnTo>
                  <a:pt x="18513" y="47738"/>
                </a:lnTo>
                <a:lnTo>
                  <a:pt x="18572" y="47658"/>
                </a:lnTo>
                <a:lnTo>
                  <a:pt x="18592" y="47579"/>
                </a:lnTo>
                <a:lnTo>
                  <a:pt x="18612" y="47500"/>
                </a:lnTo>
                <a:lnTo>
                  <a:pt x="18612" y="47400"/>
                </a:lnTo>
                <a:lnTo>
                  <a:pt x="18572" y="47301"/>
                </a:lnTo>
                <a:lnTo>
                  <a:pt x="18532" y="47202"/>
                </a:lnTo>
                <a:lnTo>
                  <a:pt x="18473" y="47123"/>
                </a:lnTo>
                <a:lnTo>
                  <a:pt x="18394" y="47063"/>
                </a:lnTo>
                <a:lnTo>
                  <a:pt x="18314" y="47023"/>
                </a:lnTo>
                <a:lnTo>
                  <a:pt x="18235" y="47004"/>
                </a:lnTo>
                <a:lnTo>
                  <a:pt x="18136" y="46984"/>
                </a:lnTo>
                <a:close/>
                <a:moveTo>
                  <a:pt x="33294" y="46408"/>
                </a:moveTo>
                <a:lnTo>
                  <a:pt x="33175" y="46428"/>
                </a:lnTo>
                <a:lnTo>
                  <a:pt x="33056" y="46468"/>
                </a:lnTo>
                <a:lnTo>
                  <a:pt x="32957" y="46527"/>
                </a:lnTo>
                <a:lnTo>
                  <a:pt x="32838" y="46607"/>
                </a:lnTo>
                <a:lnTo>
                  <a:pt x="32758" y="46706"/>
                </a:lnTo>
                <a:lnTo>
                  <a:pt x="32679" y="46825"/>
                </a:lnTo>
                <a:lnTo>
                  <a:pt x="32639" y="46944"/>
                </a:lnTo>
                <a:lnTo>
                  <a:pt x="32620" y="47063"/>
                </a:lnTo>
                <a:lnTo>
                  <a:pt x="32620" y="47202"/>
                </a:lnTo>
                <a:lnTo>
                  <a:pt x="32639" y="47341"/>
                </a:lnTo>
                <a:lnTo>
                  <a:pt x="32659" y="47460"/>
                </a:lnTo>
                <a:lnTo>
                  <a:pt x="32778" y="47658"/>
                </a:lnTo>
                <a:lnTo>
                  <a:pt x="32858" y="47738"/>
                </a:lnTo>
                <a:lnTo>
                  <a:pt x="32957" y="47797"/>
                </a:lnTo>
                <a:lnTo>
                  <a:pt x="33056" y="47857"/>
                </a:lnTo>
                <a:lnTo>
                  <a:pt x="33175" y="47896"/>
                </a:lnTo>
                <a:lnTo>
                  <a:pt x="33274" y="47936"/>
                </a:lnTo>
                <a:lnTo>
                  <a:pt x="33413" y="47936"/>
                </a:lnTo>
                <a:lnTo>
                  <a:pt x="33532" y="47916"/>
                </a:lnTo>
                <a:lnTo>
                  <a:pt x="33651" y="47877"/>
                </a:lnTo>
                <a:lnTo>
                  <a:pt x="33750" y="47837"/>
                </a:lnTo>
                <a:lnTo>
                  <a:pt x="33850" y="47758"/>
                </a:lnTo>
                <a:lnTo>
                  <a:pt x="33929" y="47678"/>
                </a:lnTo>
                <a:lnTo>
                  <a:pt x="34008" y="47579"/>
                </a:lnTo>
                <a:lnTo>
                  <a:pt x="34048" y="47480"/>
                </a:lnTo>
                <a:lnTo>
                  <a:pt x="34088" y="47361"/>
                </a:lnTo>
                <a:lnTo>
                  <a:pt x="34108" y="47242"/>
                </a:lnTo>
                <a:lnTo>
                  <a:pt x="34108" y="47123"/>
                </a:lnTo>
                <a:lnTo>
                  <a:pt x="34108" y="47023"/>
                </a:lnTo>
                <a:lnTo>
                  <a:pt x="34068" y="46904"/>
                </a:lnTo>
                <a:lnTo>
                  <a:pt x="34028" y="46805"/>
                </a:lnTo>
                <a:lnTo>
                  <a:pt x="33969" y="46706"/>
                </a:lnTo>
                <a:lnTo>
                  <a:pt x="33889" y="46627"/>
                </a:lnTo>
                <a:lnTo>
                  <a:pt x="33810" y="46567"/>
                </a:lnTo>
                <a:lnTo>
                  <a:pt x="33711" y="46508"/>
                </a:lnTo>
                <a:lnTo>
                  <a:pt x="33612" y="46468"/>
                </a:lnTo>
                <a:lnTo>
                  <a:pt x="33512" y="46428"/>
                </a:lnTo>
                <a:lnTo>
                  <a:pt x="33393" y="46408"/>
                </a:lnTo>
                <a:close/>
                <a:moveTo>
                  <a:pt x="7660" y="47480"/>
                </a:moveTo>
                <a:lnTo>
                  <a:pt x="7560" y="47500"/>
                </a:lnTo>
                <a:lnTo>
                  <a:pt x="7481" y="47559"/>
                </a:lnTo>
                <a:lnTo>
                  <a:pt x="7441" y="47599"/>
                </a:lnTo>
                <a:lnTo>
                  <a:pt x="7402" y="47638"/>
                </a:lnTo>
                <a:lnTo>
                  <a:pt x="7382" y="47738"/>
                </a:lnTo>
                <a:lnTo>
                  <a:pt x="7421" y="47837"/>
                </a:lnTo>
                <a:lnTo>
                  <a:pt x="7461" y="47936"/>
                </a:lnTo>
                <a:lnTo>
                  <a:pt x="7501" y="47976"/>
                </a:lnTo>
                <a:lnTo>
                  <a:pt x="7560" y="47996"/>
                </a:lnTo>
                <a:lnTo>
                  <a:pt x="7660" y="48015"/>
                </a:lnTo>
                <a:lnTo>
                  <a:pt x="7759" y="47976"/>
                </a:lnTo>
                <a:lnTo>
                  <a:pt x="7838" y="47916"/>
                </a:lnTo>
                <a:lnTo>
                  <a:pt x="7878" y="47837"/>
                </a:lnTo>
                <a:lnTo>
                  <a:pt x="7917" y="47758"/>
                </a:lnTo>
                <a:lnTo>
                  <a:pt x="7898" y="47658"/>
                </a:lnTo>
                <a:lnTo>
                  <a:pt x="7878" y="47599"/>
                </a:lnTo>
                <a:lnTo>
                  <a:pt x="7838" y="47559"/>
                </a:lnTo>
                <a:lnTo>
                  <a:pt x="7759" y="47500"/>
                </a:lnTo>
                <a:lnTo>
                  <a:pt x="7660" y="47480"/>
                </a:lnTo>
                <a:close/>
                <a:moveTo>
                  <a:pt x="37342" y="46369"/>
                </a:moveTo>
                <a:lnTo>
                  <a:pt x="37223" y="46388"/>
                </a:lnTo>
                <a:lnTo>
                  <a:pt x="37104" y="46408"/>
                </a:lnTo>
                <a:lnTo>
                  <a:pt x="36985" y="46448"/>
                </a:lnTo>
                <a:lnTo>
                  <a:pt x="36866" y="46508"/>
                </a:lnTo>
                <a:lnTo>
                  <a:pt x="36746" y="46607"/>
                </a:lnTo>
                <a:lnTo>
                  <a:pt x="36647" y="46706"/>
                </a:lnTo>
                <a:lnTo>
                  <a:pt x="36588" y="46825"/>
                </a:lnTo>
                <a:lnTo>
                  <a:pt x="36528" y="46964"/>
                </a:lnTo>
                <a:lnTo>
                  <a:pt x="36508" y="47083"/>
                </a:lnTo>
                <a:lnTo>
                  <a:pt x="36508" y="47242"/>
                </a:lnTo>
                <a:lnTo>
                  <a:pt x="36528" y="47381"/>
                </a:lnTo>
                <a:lnTo>
                  <a:pt x="36548" y="47519"/>
                </a:lnTo>
                <a:lnTo>
                  <a:pt x="36608" y="47638"/>
                </a:lnTo>
                <a:lnTo>
                  <a:pt x="36687" y="47738"/>
                </a:lnTo>
                <a:lnTo>
                  <a:pt x="36786" y="47837"/>
                </a:lnTo>
                <a:lnTo>
                  <a:pt x="36885" y="47916"/>
                </a:lnTo>
                <a:lnTo>
                  <a:pt x="37004" y="47976"/>
                </a:lnTo>
                <a:lnTo>
                  <a:pt x="37123" y="48015"/>
                </a:lnTo>
                <a:lnTo>
                  <a:pt x="37242" y="48055"/>
                </a:lnTo>
                <a:lnTo>
                  <a:pt x="37381" y="48055"/>
                </a:lnTo>
                <a:lnTo>
                  <a:pt x="37520" y="48035"/>
                </a:lnTo>
                <a:lnTo>
                  <a:pt x="37639" y="47996"/>
                </a:lnTo>
                <a:lnTo>
                  <a:pt x="37758" y="47936"/>
                </a:lnTo>
                <a:lnTo>
                  <a:pt x="37858" y="47877"/>
                </a:lnTo>
                <a:lnTo>
                  <a:pt x="37957" y="47777"/>
                </a:lnTo>
                <a:lnTo>
                  <a:pt x="38036" y="47678"/>
                </a:lnTo>
                <a:lnTo>
                  <a:pt x="38096" y="47559"/>
                </a:lnTo>
                <a:lnTo>
                  <a:pt x="38135" y="47440"/>
                </a:lnTo>
                <a:lnTo>
                  <a:pt x="38155" y="47321"/>
                </a:lnTo>
                <a:lnTo>
                  <a:pt x="38175" y="47182"/>
                </a:lnTo>
                <a:lnTo>
                  <a:pt x="38155" y="47063"/>
                </a:lnTo>
                <a:lnTo>
                  <a:pt x="38115" y="46924"/>
                </a:lnTo>
                <a:lnTo>
                  <a:pt x="38076" y="46805"/>
                </a:lnTo>
                <a:lnTo>
                  <a:pt x="38016" y="46706"/>
                </a:lnTo>
                <a:lnTo>
                  <a:pt x="37917" y="46607"/>
                </a:lnTo>
                <a:lnTo>
                  <a:pt x="37818" y="46527"/>
                </a:lnTo>
                <a:lnTo>
                  <a:pt x="37719" y="46468"/>
                </a:lnTo>
                <a:lnTo>
                  <a:pt x="37600" y="46408"/>
                </a:lnTo>
                <a:lnTo>
                  <a:pt x="37481" y="46388"/>
                </a:lnTo>
                <a:lnTo>
                  <a:pt x="37342" y="46369"/>
                </a:lnTo>
                <a:close/>
                <a:moveTo>
                  <a:pt x="25973" y="46845"/>
                </a:moveTo>
                <a:lnTo>
                  <a:pt x="25893" y="46865"/>
                </a:lnTo>
                <a:lnTo>
                  <a:pt x="25794" y="46885"/>
                </a:lnTo>
                <a:lnTo>
                  <a:pt x="25715" y="46944"/>
                </a:lnTo>
                <a:lnTo>
                  <a:pt x="25636" y="46984"/>
                </a:lnTo>
                <a:lnTo>
                  <a:pt x="25576" y="47063"/>
                </a:lnTo>
                <a:lnTo>
                  <a:pt x="25516" y="47142"/>
                </a:lnTo>
                <a:lnTo>
                  <a:pt x="25457" y="47222"/>
                </a:lnTo>
                <a:lnTo>
                  <a:pt x="25437" y="47321"/>
                </a:lnTo>
                <a:lnTo>
                  <a:pt x="25417" y="47420"/>
                </a:lnTo>
                <a:lnTo>
                  <a:pt x="25417" y="47500"/>
                </a:lnTo>
                <a:lnTo>
                  <a:pt x="25437" y="47599"/>
                </a:lnTo>
                <a:lnTo>
                  <a:pt x="25477" y="47698"/>
                </a:lnTo>
                <a:lnTo>
                  <a:pt x="25516" y="47777"/>
                </a:lnTo>
                <a:lnTo>
                  <a:pt x="25556" y="47857"/>
                </a:lnTo>
                <a:lnTo>
                  <a:pt x="25616" y="47916"/>
                </a:lnTo>
                <a:lnTo>
                  <a:pt x="25695" y="47996"/>
                </a:lnTo>
                <a:lnTo>
                  <a:pt x="25774" y="48035"/>
                </a:lnTo>
                <a:lnTo>
                  <a:pt x="25854" y="48075"/>
                </a:lnTo>
                <a:lnTo>
                  <a:pt x="25953" y="48095"/>
                </a:lnTo>
                <a:lnTo>
                  <a:pt x="26052" y="48095"/>
                </a:lnTo>
                <a:lnTo>
                  <a:pt x="26151" y="48075"/>
                </a:lnTo>
                <a:lnTo>
                  <a:pt x="26270" y="48035"/>
                </a:lnTo>
                <a:lnTo>
                  <a:pt x="26370" y="47996"/>
                </a:lnTo>
                <a:lnTo>
                  <a:pt x="26449" y="47936"/>
                </a:lnTo>
                <a:lnTo>
                  <a:pt x="26509" y="47857"/>
                </a:lnTo>
                <a:lnTo>
                  <a:pt x="26568" y="47777"/>
                </a:lnTo>
                <a:lnTo>
                  <a:pt x="26608" y="47678"/>
                </a:lnTo>
                <a:lnTo>
                  <a:pt x="26667" y="47460"/>
                </a:lnTo>
                <a:lnTo>
                  <a:pt x="26628" y="47261"/>
                </a:lnTo>
                <a:lnTo>
                  <a:pt x="26548" y="47103"/>
                </a:lnTo>
                <a:lnTo>
                  <a:pt x="26489" y="47043"/>
                </a:lnTo>
                <a:lnTo>
                  <a:pt x="26429" y="46984"/>
                </a:lnTo>
                <a:lnTo>
                  <a:pt x="26350" y="46924"/>
                </a:lnTo>
                <a:lnTo>
                  <a:pt x="26251" y="46885"/>
                </a:lnTo>
                <a:lnTo>
                  <a:pt x="26171" y="46845"/>
                </a:lnTo>
                <a:close/>
                <a:moveTo>
                  <a:pt x="20001" y="47202"/>
                </a:moveTo>
                <a:lnTo>
                  <a:pt x="19901" y="47242"/>
                </a:lnTo>
                <a:lnTo>
                  <a:pt x="19802" y="47281"/>
                </a:lnTo>
                <a:lnTo>
                  <a:pt x="19723" y="47341"/>
                </a:lnTo>
                <a:lnTo>
                  <a:pt x="19663" y="47420"/>
                </a:lnTo>
                <a:lnTo>
                  <a:pt x="19624" y="47519"/>
                </a:lnTo>
                <a:lnTo>
                  <a:pt x="19604" y="47619"/>
                </a:lnTo>
                <a:lnTo>
                  <a:pt x="19584" y="47718"/>
                </a:lnTo>
                <a:lnTo>
                  <a:pt x="19604" y="47817"/>
                </a:lnTo>
                <a:lnTo>
                  <a:pt x="19663" y="48015"/>
                </a:lnTo>
                <a:lnTo>
                  <a:pt x="19723" y="48095"/>
                </a:lnTo>
                <a:lnTo>
                  <a:pt x="19802" y="48154"/>
                </a:lnTo>
                <a:lnTo>
                  <a:pt x="19901" y="48214"/>
                </a:lnTo>
                <a:lnTo>
                  <a:pt x="19981" y="48234"/>
                </a:lnTo>
                <a:lnTo>
                  <a:pt x="20179" y="48234"/>
                </a:lnTo>
                <a:lnTo>
                  <a:pt x="20278" y="48214"/>
                </a:lnTo>
                <a:lnTo>
                  <a:pt x="20358" y="48154"/>
                </a:lnTo>
                <a:lnTo>
                  <a:pt x="20457" y="48095"/>
                </a:lnTo>
                <a:lnTo>
                  <a:pt x="20517" y="48015"/>
                </a:lnTo>
                <a:lnTo>
                  <a:pt x="20576" y="47936"/>
                </a:lnTo>
                <a:lnTo>
                  <a:pt x="20596" y="47837"/>
                </a:lnTo>
                <a:lnTo>
                  <a:pt x="20616" y="47758"/>
                </a:lnTo>
                <a:lnTo>
                  <a:pt x="20616" y="47638"/>
                </a:lnTo>
                <a:lnTo>
                  <a:pt x="20576" y="47539"/>
                </a:lnTo>
                <a:lnTo>
                  <a:pt x="20536" y="47460"/>
                </a:lnTo>
                <a:lnTo>
                  <a:pt x="20477" y="47361"/>
                </a:lnTo>
                <a:lnTo>
                  <a:pt x="20397" y="47301"/>
                </a:lnTo>
                <a:lnTo>
                  <a:pt x="20318" y="47242"/>
                </a:lnTo>
                <a:lnTo>
                  <a:pt x="20219" y="47222"/>
                </a:lnTo>
                <a:lnTo>
                  <a:pt x="20120" y="47202"/>
                </a:lnTo>
                <a:close/>
                <a:moveTo>
                  <a:pt x="4584" y="47956"/>
                </a:moveTo>
                <a:lnTo>
                  <a:pt x="4525" y="47976"/>
                </a:lnTo>
                <a:lnTo>
                  <a:pt x="4465" y="47996"/>
                </a:lnTo>
                <a:lnTo>
                  <a:pt x="4406" y="48055"/>
                </a:lnTo>
                <a:lnTo>
                  <a:pt x="4386" y="48134"/>
                </a:lnTo>
                <a:lnTo>
                  <a:pt x="4406" y="48194"/>
                </a:lnTo>
                <a:lnTo>
                  <a:pt x="4465" y="48254"/>
                </a:lnTo>
                <a:lnTo>
                  <a:pt x="4525" y="48293"/>
                </a:lnTo>
                <a:lnTo>
                  <a:pt x="4644" y="48293"/>
                </a:lnTo>
                <a:lnTo>
                  <a:pt x="4703" y="48254"/>
                </a:lnTo>
                <a:lnTo>
                  <a:pt x="4743" y="48214"/>
                </a:lnTo>
                <a:lnTo>
                  <a:pt x="4763" y="48134"/>
                </a:lnTo>
                <a:lnTo>
                  <a:pt x="4743" y="48055"/>
                </a:lnTo>
                <a:lnTo>
                  <a:pt x="4723" y="47996"/>
                </a:lnTo>
                <a:lnTo>
                  <a:pt x="4664" y="47956"/>
                </a:lnTo>
                <a:close/>
                <a:moveTo>
                  <a:pt x="23969" y="47123"/>
                </a:moveTo>
                <a:lnTo>
                  <a:pt x="23890" y="47142"/>
                </a:lnTo>
                <a:lnTo>
                  <a:pt x="23810" y="47182"/>
                </a:lnTo>
                <a:lnTo>
                  <a:pt x="23731" y="47242"/>
                </a:lnTo>
                <a:lnTo>
                  <a:pt x="23651" y="47301"/>
                </a:lnTo>
                <a:lnTo>
                  <a:pt x="23572" y="47400"/>
                </a:lnTo>
                <a:lnTo>
                  <a:pt x="23532" y="47480"/>
                </a:lnTo>
                <a:lnTo>
                  <a:pt x="23493" y="47579"/>
                </a:lnTo>
                <a:lnTo>
                  <a:pt x="23473" y="47658"/>
                </a:lnTo>
                <a:lnTo>
                  <a:pt x="23473" y="47758"/>
                </a:lnTo>
                <a:lnTo>
                  <a:pt x="23493" y="47857"/>
                </a:lnTo>
                <a:lnTo>
                  <a:pt x="23532" y="47956"/>
                </a:lnTo>
                <a:lnTo>
                  <a:pt x="23572" y="48055"/>
                </a:lnTo>
                <a:lnTo>
                  <a:pt x="23711" y="48174"/>
                </a:lnTo>
                <a:lnTo>
                  <a:pt x="23850" y="48273"/>
                </a:lnTo>
                <a:lnTo>
                  <a:pt x="23929" y="48293"/>
                </a:lnTo>
                <a:lnTo>
                  <a:pt x="24009" y="48313"/>
                </a:lnTo>
                <a:lnTo>
                  <a:pt x="24207" y="48313"/>
                </a:lnTo>
                <a:lnTo>
                  <a:pt x="24286" y="48273"/>
                </a:lnTo>
                <a:lnTo>
                  <a:pt x="24386" y="48234"/>
                </a:lnTo>
                <a:lnTo>
                  <a:pt x="24445" y="48174"/>
                </a:lnTo>
                <a:lnTo>
                  <a:pt x="24524" y="48095"/>
                </a:lnTo>
                <a:lnTo>
                  <a:pt x="24584" y="48035"/>
                </a:lnTo>
                <a:lnTo>
                  <a:pt x="24624" y="47936"/>
                </a:lnTo>
                <a:lnTo>
                  <a:pt x="24643" y="47857"/>
                </a:lnTo>
                <a:lnTo>
                  <a:pt x="24663" y="47758"/>
                </a:lnTo>
                <a:lnTo>
                  <a:pt x="24663" y="47658"/>
                </a:lnTo>
                <a:lnTo>
                  <a:pt x="24643" y="47579"/>
                </a:lnTo>
                <a:lnTo>
                  <a:pt x="24604" y="47500"/>
                </a:lnTo>
                <a:lnTo>
                  <a:pt x="24564" y="47420"/>
                </a:lnTo>
                <a:lnTo>
                  <a:pt x="24524" y="47341"/>
                </a:lnTo>
                <a:lnTo>
                  <a:pt x="24445" y="47281"/>
                </a:lnTo>
                <a:lnTo>
                  <a:pt x="24306" y="47182"/>
                </a:lnTo>
                <a:lnTo>
                  <a:pt x="24227" y="47162"/>
                </a:lnTo>
                <a:lnTo>
                  <a:pt x="24147" y="47123"/>
                </a:lnTo>
                <a:close/>
                <a:moveTo>
                  <a:pt x="22005" y="47261"/>
                </a:moveTo>
                <a:lnTo>
                  <a:pt x="21925" y="47281"/>
                </a:lnTo>
                <a:lnTo>
                  <a:pt x="21846" y="47301"/>
                </a:lnTo>
                <a:lnTo>
                  <a:pt x="21767" y="47361"/>
                </a:lnTo>
                <a:lnTo>
                  <a:pt x="21687" y="47420"/>
                </a:lnTo>
                <a:lnTo>
                  <a:pt x="21628" y="47500"/>
                </a:lnTo>
                <a:lnTo>
                  <a:pt x="21568" y="47579"/>
                </a:lnTo>
                <a:lnTo>
                  <a:pt x="21548" y="47658"/>
                </a:lnTo>
                <a:lnTo>
                  <a:pt x="21528" y="47738"/>
                </a:lnTo>
                <a:lnTo>
                  <a:pt x="21528" y="47837"/>
                </a:lnTo>
                <a:lnTo>
                  <a:pt x="21548" y="47936"/>
                </a:lnTo>
                <a:lnTo>
                  <a:pt x="21608" y="48115"/>
                </a:lnTo>
                <a:lnTo>
                  <a:pt x="21747" y="48234"/>
                </a:lnTo>
                <a:lnTo>
                  <a:pt x="21866" y="48313"/>
                </a:lnTo>
                <a:lnTo>
                  <a:pt x="21945" y="48353"/>
                </a:lnTo>
                <a:lnTo>
                  <a:pt x="22203" y="48353"/>
                </a:lnTo>
                <a:lnTo>
                  <a:pt x="22282" y="48333"/>
                </a:lnTo>
                <a:lnTo>
                  <a:pt x="22362" y="48293"/>
                </a:lnTo>
                <a:lnTo>
                  <a:pt x="22421" y="48254"/>
                </a:lnTo>
                <a:lnTo>
                  <a:pt x="22501" y="48194"/>
                </a:lnTo>
                <a:lnTo>
                  <a:pt x="22540" y="48115"/>
                </a:lnTo>
                <a:lnTo>
                  <a:pt x="22600" y="48035"/>
                </a:lnTo>
                <a:lnTo>
                  <a:pt x="22620" y="47956"/>
                </a:lnTo>
                <a:lnTo>
                  <a:pt x="22640" y="47877"/>
                </a:lnTo>
                <a:lnTo>
                  <a:pt x="22640" y="47777"/>
                </a:lnTo>
                <a:lnTo>
                  <a:pt x="22640" y="47698"/>
                </a:lnTo>
                <a:lnTo>
                  <a:pt x="22600" y="47599"/>
                </a:lnTo>
                <a:lnTo>
                  <a:pt x="22560" y="47539"/>
                </a:lnTo>
                <a:lnTo>
                  <a:pt x="22520" y="47460"/>
                </a:lnTo>
                <a:lnTo>
                  <a:pt x="22461" y="47400"/>
                </a:lnTo>
                <a:lnTo>
                  <a:pt x="22322" y="47321"/>
                </a:lnTo>
                <a:lnTo>
                  <a:pt x="22163" y="47261"/>
                </a:lnTo>
                <a:close/>
                <a:moveTo>
                  <a:pt x="12501" y="47619"/>
                </a:moveTo>
                <a:lnTo>
                  <a:pt x="12441" y="47638"/>
                </a:lnTo>
                <a:lnTo>
                  <a:pt x="12362" y="47678"/>
                </a:lnTo>
                <a:lnTo>
                  <a:pt x="12302" y="47718"/>
                </a:lnTo>
                <a:lnTo>
                  <a:pt x="12263" y="47777"/>
                </a:lnTo>
                <a:lnTo>
                  <a:pt x="12223" y="47837"/>
                </a:lnTo>
                <a:lnTo>
                  <a:pt x="12203" y="47916"/>
                </a:lnTo>
                <a:lnTo>
                  <a:pt x="12203" y="47976"/>
                </a:lnTo>
                <a:lnTo>
                  <a:pt x="12223" y="48134"/>
                </a:lnTo>
                <a:lnTo>
                  <a:pt x="12302" y="48273"/>
                </a:lnTo>
                <a:lnTo>
                  <a:pt x="12362" y="48313"/>
                </a:lnTo>
                <a:lnTo>
                  <a:pt x="12441" y="48353"/>
                </a:lnTo>
                <a:lnTo>
                  <a:pt x="12501" y="48373"/>
                </a:lnTo>
                <a:lnTo>
                  <a:pt x="12659" y="48373"/>
                </a:lnTo>
                <a:lnTo>
                  <a:pt x="12719" y="48353"/>
                </a:lnTo>
                <a:lnTo>
                  <a:pt x="12779" y="48313"/>
                </a:lnTo>
                <a:lnTo>
                  <a:pt x="12838" y="48273"/>
                </a:lnTo>
                <a:lnTo>
                  <a:pt x="12898" y="48214"/>
                </a:lnTo>
                <a:lnTo>
                  <a:pt x="12937" y="48134"/>
                </a:lnTo>
                <a:lnTo>
                  <a:pt x="12957" y="48075"/>
                </a:lnTo>
                <a:lnTo>
                  <a:pt x="12957" y="47996"/>
                </a:lnTo>
                <a:lnTo>
                  <a:pt x="12957" y="47916"/>
                </a:lnTo>
                <a:lnTo>
                  <a:pt x="12937" y="47837"/>
                </a:lnTo>
                <a:lnTo>
                  <a:pt x="12898" y="47777"/>
                </a:lnTo>
                <a:lnTo>
                  <a:pt x="12858" y="47718"/>
                </a:lnTo>
                <a:lnTo>
                  <a:pt x="12798" y="47678"/>
                </a:lnTo>
                <a:lnTo>
                  <a:pt x="12719" y="47638"/>
                </a:lnTo>
                <a:lnTo>
                  <a:pt x="12659" y="47619"/>
                </a:lnTo>
                <a:close/>
                <a:moveTo>
                  <a:pt x="1509" y="48234"/>
                </a:moveTo>
                <a:lnTo>
                  <a:pt x="1489" y="48254"/>
                </a:lnTo>
                <a:lnTo>
                  <a:pt x="1469" y="48273"/>
                </a:lnTo>
                <a:lnTo>
                  <a:pt x="1469" y="48313"/>
                </a:lnTo>
                <a:lnTo>
                  <a:pt x="1489" y="48373"/>
                </a:lnTo>
                <a:lnTo>
                  <a:pt x="1509" y="48392"/>
                </a:lnTo>
                <a:lnTo>
                  <a:pt x="1549" y="48412"/>
                </a:lnTo>
                <a:lnTo>
                  <a:pt x="1588" y="48412"/>
                </a:lnTo>
                <a:lnTo>
                  <a:pt x="1628" y="48392"/>
                </a:lnTo>
                <a:lnTo>
                  <a:pt x="1648" y="48353"/>
                </a:lnTo>
                <a:lnTo>
                  <a:pt x="1648" y="48313"/>
                </a:lnTo>
                <a:lnTo>
                  <a:pt x="1648" y="48293"/>
                </a:lnTo>
                <a:lnTo>
                  <a:pt x="1628" y="48254"/>
                </a:lnTo>
                <a:lnTo>
                  <a:pt x="1588" y="48234"/>
                </a:lnTo>
                <a:close/>
                <a:moveTo>
                  <a:pt x="31588" y="47242"/>
                </a:moveTo>
                <a:lnTo>
                  <a:pt x="31489" y="47261"/>
                </a:lnTo>
                <a:lnTo>
                  <a:pt x="31370" y="47281"/>
                </a:lnTo>
                <a:lnTo>
                  <a:pt x="31270" y="47321"/>
                </a:lnTo>
                <a:lnTo>
                  <a:pt x="31171" y="47381"/>
                </a:lnTo>
                <a:lnTo>
                  <a:pt x="31072" y="47460"/>
                </a:lnTo>
                <a:lnTo>
                  <a:pt x="30993" y="47559"/>
                </a:lnTo>
                <a:lnTo>
                  <a:pt x="30933" y="47658"/>
                </a:lnTo>
                <a:lnTo>
                  <a:pt x="30874" y="47777"/>
                </a:lnTo>
                <a:lnTo>
                  <a:pt x="30854" y="47916"/>
                </a:lnTo>
                <a:lnTo>
                  <a:pt x="30854" y="48035"/>
                </a:lnTo>
                <a:lnTo>
                  <a:pt x="30874" y="48154"/>
                </a:lnTo>
                <a:lnTo>
                  <a:pt x="30913" y="48273"/>
                </a:lnTo>
                <a:lnTo>
                  <a:pt x="30973" y="48392"/>
                </a:lnTo>
                <a:lnTo>
                  <a:pt x="31131" y="48551"/>
                </a:lnTo>
                <a:lnTo>
                  <a:pt x="31231" y="48631"/>
                </a:lnTo>
                <a:lnTo>
                  <a:pt x="31330" y="48670"/>
                </a:lnTo>
                <a:lnTo>
                  <a:pt x="31429" y="48710"/>
                </a:lnTo>
                <a:lnTo>
                  <a:pt x="31528" y="48730"/>
                </a:lnTo>
                <a:lnTo>
                  <a:pt x="31647" y="48730"/>
                </a:lnTo>
                <a:lnTo>
                  <a:pt x="31766" y="48710"/>
                </a:lnTo>
                <a:lnTo>
                  <a:pt x="31885" y="48670"/>
                </a:lnTo>
                <a:lnTo>
                  <a:pt x="31985" y="48631"/>
                </a:lnTo>
                <a:lnTo>
                  <a:pt x="32084" y="48551"/>
                </a:lnTo>
                <a:lnTo>
                  <a:pt x="32163" y="48472"/>
                </a:lnTo>
                <a:lnTo>
                  <a:pt x="32223" y="48373"/>
                </a:lnTo>
                <a:lnTo>
                  <a:pt x="32282" y="48273"/>
                </a:lnTo>
                <a:lnTo>
                  <a:pt x="32322" y="48154"/>
                </a:lnTo>
                <a:lnTo>
                  <a:pt x="32342" y="48035"/>
                </a:lnTo>
                <a:lnTo>
                  <a:pt x="32342" y="47916"/>
                </a:lnTo>
                <a:lnTo>
                  <a:pt x="32322" y="47817"/>
                </a:lnTo>
                <a:lnTo>
                  <a:pt x="32282" y="47698"/>
                </a:lnTo>
                <a:lnTo>
                  <a:pt x="32223" y="47599"/>
                </a:lnTo>
                <a:lnTo>
                  <a:pt x="32163" y="47519"/>
                </a:lnTo>
                <a:lnTo>
                  <a:pt x="32084" y="47440"/>
                </a:lnTo>
                <a:lnTo>
                  <a:pt x="32004" y="47381"/>
                </a:lnTo>
                <a:lnTo>
                  <a:pt x="31905" y="47321"/>
                </a:lnTo>
                <a:lnTo>
                  <a:pt x="31806" y="47281"/>
                </a:lnTo>
                <a:lnTo>
                  <a:pt x="31707" y="47261"/>
                </a:lnTo>
                <a:lnTo>
                  <a:pt x="31588" y="47242"/>
                </a:lnTo>
                <a:close/>
                <a:moveTo>
                  <a:pt x="39485" y="47222"/>
                </a:moveTo>
                <a:lnTo>
                  <a:pt x="39346" y="47261"/>
                </a:lnTo>
                <a:lnTo>
                  <a:pt x="39207" y="47301"/>
                </a:lnTo>
                <a:lnTo>
                  <a:pt x="39088" y="47361"/>
                </a:lnTo>
                <a:lnTo>
                  <a:pt x="38988" y="47440"/>
                </a:lnTo>
                <a:lnTo>
                  <a:pt x="38889" y="47539"/>
                </a:lnTo>
                <a:lnTo>
                  <a:pt x="38810" y="47658"/>
                </a:lnTo>
                <a:lnTo>
                  <a:pt x="38750" y="47777"/>
                </a:lnTo>
                <a:lnTo>
                  <a:pt x="38711" y="47936"/>
                </a:lnTo>
                <a:lnTo>
                  <a:pt x="38691" y="48095"/>
                </a:lnTo>
                <a:lnTo>
                  <a:pt x="38711" y="48254"/>
                </a:lnTo>
                <a:lnTo>
                  <a:pt x="38731" y="48392"/>
                </a:lnTo>
                <a:lnTo>
                  <a:pt x="38790" y="48531"/>
                </a:lnTo>
                <a:lnTo>
                  <a:pt x="38869" y="48650"/>
                </a:lnTo>
                <a:lnTo>
                  <a:pt x="38969" y="48769"/>
                </a:lnTo>
                <a:lnTo>
                  <a:pt x="39088" y="48888"/>
                </a:lnTo>
                <a:lnTo>
                  <a:pt x="39227" y="48948"/>
                </a:lnTo>
                <a:lnTo>
                  <a:pt x="39346" y="48988"/>
                </a:lnTo>
                <a:lnTo>
                  <a:pt x="39485" y="49027"/>
                </a:lnTo>
                <a:lnTo>
                  <a:pt x="39762" y="49027"/>
                </a:lnTo>
                <a:lnTo>
                  <a:pt x="39881" y="48988"/>
                </a:lnTo>
                <a:lnTo>
                  <a:pt x="40020" y="48928"/>
                </a:lnTo>
                <a:lnTo>
                  <a:pt x="40139" y="48849"/>
                </a:lnTo>
                <a:lnTo>
                  <a:pt x="40238" y="48750"/>
                </a:lnTo>
                <a:lnTo>
                  <a:pt x="40338" y="48650"/>
                </a:lnTo>
                <a:lnTo>
                  <a:pt x="40417" y="48531"/>
                </a:lnTo>
                <a:lnTo>
                  <a:pt x="40457" y="48392"/>
                </a:lnTo>
                <a:lnTo>
                  <a:pt x="40496" y="48273"/>
                </a:lnTo>
                <a:lnTo>
                  <a:pt x="40516" y="48134"/>
                </a:lnTo>
                <a:lnTo>
                  <a:pt x="40496" y="47976"/>
                </a:lnTo>
                <a:lnTo>
                  <a:pt x="40457" y="47857"/>
                </a:lnTo>
                <a:lnTo>
                  <a:pt x="40397" y="47718"/>
                </a:lnTo>
                <a:lnTo>
                  <a:pt x="40338" y="47599"/>
                </a:lnTo>
                <a:lnTo>
                  <a:pt x="40238" y="47480"/>
                </a:lnTo>
                <a:lnTo>
                  <a:pt x="40139" y="47400"/>
                </a:lnTo>
                <a:lnTo>
                  <a:pt x="40020" y="47321"/>
                </a:lnTo>
                <a:lnTo>
                  <a:pt x="39901" y="47261"/>
                </a:lnTo>
                <a:lnTo>
                  <a:pt x="39762" y="47242"/>
                </a:lnTo>
                <a:lnTo>
                  <a:pt x="39623" y="47222"/>
                </a:lnTo>
                <a:close/>
                <a:moveTo>
                  <a:pt x="9346" y="48412"/>
                </a:moveTo>
                <a:lnTo>
                  <a:pt x="9227" y="48452"/>
                </a:lnTo>
                <a:lnTo>
                  <a:pt x="9128" y="48511"/>
                </a:lnTo>
                <a:lnTo>
                  <a:pt x="9068" y="48611"/>
                </a:lnTo>
                <a:lnTo>
                  <a:pt x="9048" y="48670"/>
                </a:lnTo>
                <a:lnTo>
                  <a:pt x="9029" y="48730"/>
                </a:lnTo>
                <a:lnTo>
                  <a:pt x="9029" y="48789"/>
                </a:lnTo>
                <a:lnTo>
                  <a:pt x="9048" y="48869"/>
                </a:lnTo>
                <a:lnTo>
                  <a:pt x="9068" y="48928"/>
                </a:lnTo>
                <a:lnTo>
                  <a:pt x="9108" y="48968"/>
                </a:lnTo>
                <a:lnTo>
                  <a:pt x="9148" y="49007"/>
                </a:lnTo>
                <a:lnTo>
                  <a:pt x="9207" y="49047"/>
                </a:lnTo>
                <a:lnTo>
                  <a:pt x="9346" y="49067"/>
                </a:lnTo>
                <a:lnTo>
                  <a:pt x="9406" y="49067"/>
                </a:lnTo>
                <a:lnTo>
                  <a:pt x="9465" y="49047"/>
                </a:lnTo>
                <a:lnTo>
                  <a:pt x="9525" y="49007"/>
                </a:lnTo>
                <a:lnTo>
                  <a:pt x="9564" y="48968"/>
                </a:lnTo>
                <a:lnTo>
                  <a:pt x="9644" y="48869"/>
                </a:lnTo>
                <a:lnTo>
                  <a:pt x="9664" y="48809"/>
                </a:lnTo>
                <a:lnTo>
                  <a:pt x="9664" y="48750"/>
                </a:lnTo>
                <a:lnTo>
                  <a:pt x="9664" y="48690"/>
                </a:lnTo>
                <a:lnTo>
                  <a:pt x="9644" y="48631"/>
                </a:lnTo>
                <a:lnTo>
                  <a:pt x="9604" y="48551"/>
                </a:lnTo>
                <a:lnTo>
                  <a:pt x="9564" y="48511"/>
                </a:lnTo>
                <a:lnTo>
                  <a:pt x="9525" y="48472"/>
                </a:lnTo>
                <a:lnTo>
                  <a:pt x="9465" y="48432"/>
                </a:lnTo>
                <a:lnTo>
                  <a:pt x="9406" y="48432"/>
                </a:lnTo>
                <a:lnTo>
                  <a:pt x="9346" y="48412"/>
                </a:lnTo>
                <a:close/>
                <a:moveTo>
                  <a:pt x="14326" y="48234"/>
                </a:moveTo>
                <a:lnTo>
                  <a:pt x="14247" y="48254"/>
                </a:lnTo>
                <a:lnTo>
                  <a:pt x="14167" y="48293"/>
                </a:lnTo>
                <a:lnTo>
                  <a:pt x="14088" y="48353"/>
                </a:lnTo>
                <a:lnTo>
                  <a:pt x="14048" y="48432"/>
                </a:lnTo>
                <a:lnTo>
                  <a:pt x="14009" y="48492"/>
                </a:lnTo>
                <a:lnTo>
                  <a:pt x="13989" y="48571"/>
                </a:lnTo>
                <a:lnTo>
                  <a:pt x="13989" y="48650"/>
                </a:lnTo>
                <a:lnTo>
                  <a:pt x="13989" y="48750"/>
                </a:lnTo>
                <a:lnTo>
                  <a:pt x="14048" y="48908"/>
                </a:lnTo>
                <a:lnTo>
                  <a:pt x="14187" y="49027"/>
                </a:lnTo>
                <a:lnTo>
                  <a:pt x="14267" y="49067"/>
                </a:lnTo>
                <a:lnTo>
                  <a:pt x="14326" y="49087"/>
                </a:lnTo>
                <a:lnTo>
                  <a:pt x="14485" y="49087"/>
                </a:lnTo>
                <a:lnTo>
                  <a:pt x="14564" y="49067"/>
                </a:lnTo>
                <a:lnTo>
                  <a:pt x="14663" y="49027"/>
                </a:lnTo>
                <a:lnTo>
                  <a:pt x="14723" y="48968"/>
                </a:lnTo>
                <a:lnTo>
                  <a:pt x="14782" y="48888"/>
                </a:lnTo>
                <a:lnTo>
                  <a:pt x="14822" y="48829"/>
                </a:lnTo>
                <a:lnTo>
                  <a:pt x="14842" y="48750"/>
                </a:lnTo>
                <a:lnTo>
                  <a:pt x="14842" y="48670"/>
                </a:lnTo>
                <a:lnTo>
                  <a:pt x="14842" y="48571"/>
                </a:lnTo>
                <a:lnTo>
                  <a:pt x="14822" y="48492"/>
                </a:lnTo>
                <a:lnTo>
                  <a:pt x="14782" y="48412"/>
                </a:lnTo>
                <a:lnTo>
                  <a:pt x="14723" y="48353"/>
                </a:lnTo>
                <a:lnTo>
                  <a:pt x="14644" y="48313"/>
                </a:lnTo>
                <a:lnTo>
                  <a:pt x="14584" y="48254"/>
                </a:lnTo>
                <a:lnTo>
                  <a:pt x="14505" y="48234"/>
                </a:lnTo>
                <a:close/>
                <a:moveTo>
                  <a:pt x="35596" y="47420"/>
                </a:moveTo>
                <a:lnTo>
                  <a:pt x="35477" y="47440"/>
                </a:lnTo>
                <a:lnTo>
                  <a:pt x="35358" y="47480"/>
                </a:lnTo>
                <a:lnTo>
                  <a:pt x="35239" y="47559"/>
                </a:lnTo>
                <a:lnTo>
                  <a:pt x="35100" y="47658"/>
                </a:lnTo>
                <a:lnTo>
                  <a:pt x="35020" y="47758"/>
                </a:lnTo>
                <a:lnTo>
                  <a:pt x="34941" y="47877"/>
                </a:lnTo>
                <a:lnTo>
                  <a:pt x="34901" y="48015"/>
                </a:lnTo>
                <a:lnTo>
                  <a:pt x="34862" y="48134"/>
                </a:lnTo>
                <a:lnTo>
                  <a:pt x="34862" y="48273"/>
                </a:lnTo>
                <a:lnTo>
                  <a:pt x="34881" y="48432"/>
                </a:lnTo>
                <a:lnTo>
                  <a:pt x="34901" y="48571"/>
                </a:lnTo>
                <a:lnTo>
                  <a:pt x="34961" y="48690"/>
                </a:lnTo>
                <a:lnTo>
                  <a:pt x="35040" y="48789"/>
                </a:lnTo>
                <a:lnTo>
                  <a:pt x="35139" y="48869"/>
                </a:lnTo>
                <a:lnTo>
                  <a:pt x="35219" y="48948"/>
                </a:lnTo>
                <a:lnTo>
                  <a:pt x="35338" y="49007"/>
                </a:lnTo>
                <a:lnTo>
                  <a:pt x="35457" y="49047"/>
                </a:lnTo>
                <a:lnTo>
                  <a:pt x="35576" y="49087"/>
                </a:lnTo>
                <a:lnTo>
                  <a:pt x="35695" y="49087"/>
                </a:lnTo>
                <a:lnTo>
                  <a:pt x="35834" y="49067"/>
                </a:lnTo>
                <a:lnTo>
                  <a:pt x="35953" y="49047"/>
                </a:lnTo>
                <a:lnTo>
                  <a:pt x="36072" y="48988"/>
                </a:lnTo>
                <a:lnTo>
                  <a:pt x="36171" y="48928"/>
                </a:lnTo>
                <a:lnTo>
                  <a:pt x="36270" y="48829"/>
                </a:lnTo>
                <a:lnTo>
                  <a:pt x="36350" y="48730"/>
                </a:lnTo>
                <a:lnTo>
                  <a:pt x="36409" y="48631"/>
                </a:lnTo>
                <a:lnTo>
                  <a:pt x="36469" y="48511"/>
                </a:lnTo>
                <a:lnTo>
                  <a:pt x="36489" y="48373"/>
                </a:lnTo>
                <a:lnTo>
                  <a:pt x="36489" y="48254"/>
                </a:lnTo>
                <a:lnTo>
                  <a:pt x="36489" y="48115"/>
                </a:lnTo>
                <a:lnTo>
                  <a:pt x="36449" y="47996"/>
                </a:lnTo>
                <a:lnTo>
                  <a:pt x="36409" y="47896"/>
                </a:lnTo>
                <a:lnTo>
                  <a:pt x="36330" y="47777"/>
                </a:lnTo>
                <a:lnTo>
                  <a:pt x="36250" y="47698"/>
                </a:lnTo>
                <a:lnTo>
                  <a:pt x="36171" y="47599"/>
                </a:lnTo>
                <a:lnTo>
                  <a:pt x="36072" y="47539"/>
                </a:lnTo>
                <a:lnTo>
                  <a:pt x="35953" y="47480"/>
                </a:lnTo>
                <a:lnTo>
                  <a:pt x="35854" y="47440"/>
                </a:lnTo>
                <a:lnTo>
                  <a:pt x="35735" y="47420"/>
                </a:lnTo>
                <a:close/>
                <a:moveTo>
                  <a:pt x="29703" y="47936"/>
                </a:moveTo>
                <a:lnTo>
                  <a:pt x="29584" y="47956"/>
                </a:lnTo>
                <a:lnTo>
                  <a:pt x="29465" y="47996"/>
                </a:lnTo>
                <a:lnTo>
                  <a:pt x="29366" y="48055"/>
                </a:lnTo>
                <a:lnTo>
                  <a:pt x="29266" y="48134"/>
                </a:lnTo>
                <a:lnTo>
                  <a:pt x="29187" y="48234"/>
                </a:lnTo>
                <a:lnTo>
                  <a:pt x="29128" y="48333"/>
                </a:lnTo>
                <a:lnTo>
                  <a:pt x="29068" y="48452"/>
                </a:lnTo>
                <a:lnTo>
                  <a:pt x="29048" y="48571"/>
                </a:lnTo>
                <a:lnTo>
                  <a:pt x="29048" y="48690"/>
                </a:lnTo>
                <a:lnTo>
                  <a:pt x="29048" y="48809"/>
                </a:lnTo>
                <a:lnTo>
                  <a:pt x="29088" y="48928"/>
                </a:lnTo>
                <a:lnTo>
                  <a:pt x="29147" y="49027"/>
                </a:lnTo>
                <a:lnTo>
                  <a:pt x="29207" y="49127"/>
                </a:lnTo>
                <a:lnTo>
                  <a:pt x="29286" y="49206"/>
                </a:lnTo>
                <a:lnTo>
                  <a:pt x="29385" y="49265"/>
                </a:lnTo>
                <a:lnTo>
                  <a:pt x="29465" y="49325"/>
                </a:lnTo>
                <a:lnTo>
                  <a:pt x="29564" y="49345"/>
                </a:lnTo>
                <a:lnTo>
                  <a:pt x="29683" y="49365"/>
                </a:lnTo>
                <a:lnTo>
                  <a:pt x="29782" y="49384"/>
                </a:lnTo>
                <a:lnTo>
                  <a:pt x="29881" y="49365"/>
                </a:lnTo>
                <a:lnTo>
                  <a:pt x="29981" y="49345"/>
                </a:lnTo>
                <a:lnTo>
                  <a:pt x="30080" y="49305"/>
                </a:lnTo>
                <a:lnTo>
                  <a:pt x="30179" y="49265"/>
                </a:lnTo>
                <a:lnTo>
                  <a:pt x="30258" y="49186"/>
                </a:lnTo>
                <a:lnTo>
                  <a:pt x="30338" y="49107"/>
                </a:lnTo>
                <a:lnTo>
                  <a:pt x="30397" y="49007"/>
                </a:lnTo>
                <a:lnTo>
                  <a:pt x="30437" y="48908"/>
                </a:lnTo>
                <a:lnTo>
                  <a:pt x="30477" y="48789"/>
                </a:lnTo>
                <a:lnTo>
                  <a:pt x="30477" y="48670"/>
                </a:lnTo>
                <a:lnTo>
                  <a:pt x="30477" y="48551"/>
                </a:lnTo>
                <a:lnTo>
                  <a:pt x="30457" y="48452"/>
                </a:lnTo>
                <a:lnTo>
                  <a:pt x="30417" y="48353"/>
                </a:lnTo>
                <a:lnTo>
                  <a:pt x="30358" y="48254"/>
                </a:lnTo>
                <a:lnTo>
                  <a:pt x="30278" y="48174"/>
                </a:lnTo>
                <a:lnTo>
                  <a:pt x="30199" y="48095"/>
                </a:lnTo>
                <a:lnTo>
                  <a:pt x="30120" y="48035"/>
                </a:lnTo>
                <a:lnTo>
                  <a:pt x="30020" y="47996"/>
                </a:lnTo>
                <a:lnTo>
                  <a:pt x="29921" y="47956"/>
                </a:lnTo>
                <a:lnTo>
                  <a:pt x="29802" y="47936"/>
                </a:lnTo>
                <a:close/>
                <a:moveTo>
                  <a:pt x="6191" y="49007"/>
                </a:moveTo>
                <a:lnTo>
                  <a:pt x="6092" y="49027"/>
                </a:lnTo>
                <a:lnTo>
                  <a:pt x="6013" y="49087"/>
                </a:lnTo>
                <a:lnTo>
                  <a:pt x="5973" y="49127"/>
                </a:lnTo>
                <a:lnTo>
                  <a:pt x="5953" y="49186"/>
                </a:lnTo>
                <a:lnTo>
                  <a:pt x="5933" y="49265"/>
                </a:lnTo>
                <a:lnTo>
                  <a:pt x="5973" y="49365"/>
                </a:lnTo>
                <a:lnTo>
                  <a:pt x="6013" y="49464"/>
                </a:lnTo>
                <a:lnTo>
                  <a:pt x="6052" y="49503"/>
                </a:lnTo>
                <a:lnTo>
                  <a:pt x="6112" y="49523"/>
                </a:lnTo>
                <a:lnTo>
                  <a:pt x="6211" y="49543"/>
                </a:lnTo>
                <a:lnTo>
                  <a:pt x="6291" y="49503"/>
                </a:lnTo>
                <a:lnTo>
                  <a:pt x="6370" y="49444"/>
                </a:lnTo>
                <a:lnTo>
                  <a:pt x="6429" y="49365"/>
                </a:lnTo>
                <a:lnTo>
                  <a:pt x="6449" y="49265"/>
                </a:lnTo>
                <a:lnTo>
                  <a:pt x="6449" y="49166"/>
                </a:lnTo>
                <a:lnTo>
                  <a:pt x="6410" y="49127"/>
                </a:lnTo>
                <a:lnTo>
                  <a:pt x="6390" y="49087"/>
                </a:lnTo>
                <a:lnTo>
                  <a:pt x="6350" y="49047"/>
                </a:lnTo>
                <a:lnTo>
                  <a:pt x="6291" y="49027"/>
                </a:lnTo>
                <a:lnTo>
                  <a:pt x="6191" y="49007"/>
                </a:lnTo>
                <a:close/>
                <a:moveTo>
                  <a:pt x="16290" y="48710"/>
                </a:moveTo>
                <a:lnTo>
                  <a:pt x="16211" y="48730"/>
                </a:lnTo>
                <a:lnTo>
                  <a:pt x="16112" y="48750"/>
                </a:lnTo>
                <a:lnTo>
                  <a:pt x="16013" y="48789"/>
                </a:lnTo>
                <a:lnTo>
                  <a:pt x="15933" y="48849"/>
                </a:lnTo>
                <a:lnTo>
                  <a:pt x="15874" y="48928"/>
                </a:lnTo>
                <a:lnTo>
                  <a:pt x="15854" y="49007"/>
                </a:lnTo>
                <a:lnTo>
                  <a:pt x="15814" y="49087"/>
                </a:lnTo>
                <a:lnTo>
                  <a:pt x="15814" y="49186"/>
                </a:lnTo>
                <a:lnTo>
                  <a:pt x="15834" y="49384"/>
                </a:lnTo>
                <a:lnTo>
                  <a:pt x="15874" y="49464"/>
                </a:lnTo>
                <a:lnTo>
                  <a:pt x="15953" y="49543"/>
                </a:lnTo>
                <a:lnTo>
                  <a:pt x="16032" y="49603"/>
                </a:lnTo>
                <a:lnTo>
                  <a:pt x="16112" y="49642"/>
                </a:lnTo>
                <a:lnTo>
                  <a:pt x="16211" y="49682"/>
                </a:lnTo>
                <a:lnTo>
                  <a:pt x="16310" y="49682"/>
                </a:lnTo>
                <a:lnTo>
                  <a:pt x="16390" y="49662"/>
                </a:lnTo>
                <a:lnTo>
                  <a:pt x="16489" y="49623"/>
                </a:lnTo>
                <a:lnTo>
                  <a:pt x="16568" y="49583"/>
                </a:lnTo>
                <a:lnTo>
                  <a:pt x="16628" y="49523"/>
                </a:lnTo>
                <a:lnTo>
                  <a:pt x="16687" y="49444"/>
                </a:lnTo>
                <a:lnTo>
                  <a:pt x="16747" y="49365"/>
                </a:lnTo>
                <a:lnTo>
                  <a:pt x="16767" y="49285"/>
                </a:lnTo>
                <a:lnTo>
                  <a:pt x="16786" y="49186"/>
                </a:lnTo>
                <a:lnTo>
                  <a:pt x="16786" y="49107"/>
                </a:lnTo>
                <a:lnTo>
                  <a:pt x="16747" y="49007"/>
                </a:lnTo>
                <a:lnTo>
                  <a:pt x="16687" y="48928"/>
                </a:lnTo>
                <a:lnTo>
                  <a:pt x="16628" y="48849"/>
                </a:lnTo>
                <a:lnTo>
                  <a:pt x="16568" y="48789"/>
                </a:lnTo>
                <a:lnTo>
                  <a:pt x="16469" y="48750"/>
                </a:lnTo>
                <a:lnTo>
                  <a:pt x="16390" y="48730"/>
                </a:lnTo>
                <a:lnTo>
                  <a:pt x="16290" y="48710"/>
                </a:lnTo>
                <a:close/>
                <a:moveTo>
                  <a:pt x="2977" y="49404"/>
                </a:moveTo>
                <a:lnTo>
                  <a:pt x="2918" y="49444"/>
                </a:lnTo>
                <a:lnTo>
                  <a:pt x="2878" y="49503"/>
                </a:lnTo>
                <a:lnTo>
                  <a:pt x="2878" y="49583"/>
                </a:lnTo>
                <a:lnTo>
                  <a:pt x="2878" y="49642"/>
                </a:lnTo>
                <a:lnTo>
                  <a:pt x="2918" y="49702"/>
                </a:lnTo>
                <a:lnTo>
                  <a:pt x="2977" y="49742"/>
                </a:lnTo>
                <a:lnTo>
                  <a:pt x="3056" y="49761"/>
                </a:lnTo>
                <a:lnTo>
                  <a:pt x="3116" y="49742"/>
                </a:lnTo>
                <a:lnTo>
                  <a:pt x="3175" y="49702"/>
                </a:lnTo>
                <a:lnTo>
                  <a:pt x="3215" y="49642"/>
                </a:lnTo>
                <a:lnTo>
                  <a:pt x="3235" y="49563"/>
                </a:lnTo>
                <a:lnTo>
                  <a:pt x="3215" y="49503"/>
                </a:lnTo>
                <a:lnTo>
                  <a:pt x="3175" y="49444"/>
                </a:lnTo>
                <a:lnTo>
                  <a:pt x="3116" y="49404"/>
                </a:lnTo>
                <a:close/>
                <a:moveTo>
                  <a:pt x="100" y="49702"/>
                </a:moveTo>
                <a:lnTo>
                  <a:pt x="60" y="49722"/>
                </a:lnTo>
                <a:lnTo>
                  <a:pt x="1" y="49761"/>
                </a:lnTo>
                <a:lnTo>
                  <a:pt x="1" y="49801"/>
                </a:lnTo>
                <a:lnTo>
                  <a:pt x="1" y="49821"/>
                </a:lnTo>
                <a:lnTo>
                  <a:pt x="21" y="49861"/>
                </a:lnTo>
                <a:lnTo>
                  <a:pt x="60" y="49880"/>
                </a:lnTo>
                <a:lnTo>
                  <a:pt x="100" y="49900"/>
                </a:lnTo>
                <a:lnTo>
                  <a:pt x="140" y="49880"/>
                </a:lnTo>
                <a:lnTo>
                  <a:pt x="160" y="49861"/>
                </a:lnTo>
                <a:lnTo>
                  <a:pt x="180" y="49841"/>
                </a:lnTo>
                <a:lnTo>
                  <a:pt x="180" y="49761"/>
                </a:lnTo>
                <a:lnTo>
                  <a:pt x="140" y="49702"/>
                </a:lnTo>
                <a:close/>
                <a:moveTo>
                  <a:pt x="27778" y="48492"/>
                </a:moveTo>
                <a:lnTo>
                  <a:pt x="27679" y="48511"/>
                </a:lnTo>
                <a:lnTo>
                  <a:pt x="27580" y="48551"/>
                </a:lnTo>
                <a:lnTo>
                  <a:pt x="27481" y="48611"/>
                </a:lnTo>
                <a:lnTo>
                  <a:pt x="27382" y="48690"/>
                </a:lnTo>
                <a:lnTo>
                  <a:pt x="27302" y="48789"/>
                </a:lnTo>
                <a:lnTo>
                  <a:pt x="27243" y="48888"/>
                </a:lnTo>
                <a:lnTo>
                  <a:pt x="27203" y="49007"/>
                </a:lnTo>
                <a:lnTo>
                  <a:pt x="27183" y="49127"/>
                </a:lnTo>
                <a:lnTo>
                  <a:pt x="27183" y="49246"/>
                </a:lnTo>
                <a:lnTo>
                  <a:pt x="27203" y="49365"/>
                </a:lnTo>
                <a:lnTo>
                  <a:pt x="27243" y="49484"/>
                </a:lnTo>
                <a:lnTo>
                  <a:pt x="27302" y="49583"/>
                </a:lnTo>
                <a:lnTo>
                  <a:pt x="27362" y="49662"/>
                </a:lnTo>
                <a:lnTo>
                  <a:pt x="27441" y="49742"/>
                </a:lnTo>
                <a:lnTo>
                  <a:pt x="27520" y="49801"/>
                </a:lnTo>
                <a:lnTo>
                  <a:pt x="27620" y="49841"/>
                </a:lnTo>
                <a:lnTo>
                  <a:pt x="27719" y="49880"/>
                </a:lnTo>
                <a:lnTo>
                  <a:pt x="27818" y="49880"/>
                </a:lnTo>
                <a:lnTo>
                  <a:pt x="27917" y="49900"/>
                </a:lnTo>
                <a:lnTo>
                  <a:pt x="28036" y="49880"/>
                </a:lnTo>
                <a:lnTo>
                  <a:pt x="28135" y="49841"/>
                </a:lnTo>
                <a:lnTo>
                  <a:pt x="28235" y="49801"/>
                </a:lnTo>
                <a:lnTo>
                  <a:pt x="28334" y="49742"/>
                </a:lnTo>
                <a:lnTo>
                  <a:pt x="28413" y="49662"/>
                </a:lnTo>
                <a:lnTo>
                  <a:pt x="28473" y="49583"/>
                </a:lnTo>
                <a:lnTo>
                  <a:pt x="28532" y="49484"/>
                </a:lnTo>
                <a:lnTo>
                  <a:pt x="28552" y="49365"/>
                </a:lnTo>
                <a:lnTo>
                  <a:pt x="28592" y="49246"/>
                </a:lnTo>
                <a:lnTo>
                  <a:pt x="28592" y="49146"/>
                </a:lnTo>
                <a:lnTo>
                  <a:pt x="28572" y="49027"/>
                </a:lnTo>
                <a:lnTo>
                  <a:pt x="28532" y="48928"/>
                </a:lnTo>
                <a:lnTo>
                  <a:pt x="28493" y="48829"/>
                </a:lnTo>
                <a:lnTo>
                  <a:pt x="28433" y="48750"/>
                </a:lnTo>
                <a:lnTo>
                  <a:pt x="28354" y="48670"/>
                </a:lnTo>
                <a:lnTo>
                  <a:pt x="28274" y="48611"/>
                </a:lnTo>
                <a:lnTo>
                  <a:pt x="28175" y="48571"/>
                </a:lnTo>
                <a:lnTo>
                  <a:pt x="28076" y="48531"/>
                </a:lnTo>
                <a:lnTo>
                  <a:pt x="27977" y="48492"/>
                </a:lnTo>
                <a:close/>
                <a:moveTo>
                  <a:pt x="11092" y="49226"/>
                </a:moveTo>
                <a:lnTo>
                  <a:pt x="11013" y="49246"/>
                </a:lnTo>
                <a:lnTo>
                  <a:pt x="10953" y="49265"/>
                </a:lnTo>
                <a:lnTo>
                  <a:pt x="10874" y="49305"/>
                </a:lnTo>
                <a:lnTo>
                  <a:pt x="10814" y="49365"/>
                </a:lnTo>
                <a:lnTo>
                  <a:pt x="10775" y="49404"/>
                </a:lnTo>
                <a:lnTo>
                  <a:pt x="10735" y="49464"/>
                </a:lnTo>
                <a:lnTo>
                  <a:pt x="10695" y="49543"/>
                </a:lnTo>
                <a:lnTo>
                  <a:pt x="10695" y="49603"/>
                </a:lnTo>
                <a:lnTo>
                  <a:pt x="10695" y="49682"/>
                </a:lnTo>
                <a:lnTo>
                  <a:pt x="10735" y="49742"/>
                </a:lnTo>
                <a:lnTo>
                  <a:pt x="10775" y="49821"/>
                </a:lnTo>
                <a:lnTo>
                  <a:pt x="10894" y="49920"/>
                </a:lnTo>
                <a:lnTo>
                  <a:pt x="10953" y="49960"/>
                </a:lnTo>
                <a:lnTo>
                  <a:pt x="11033" y="50000"/>
                </a:lnTo>
                <a:lnTo>
                  <a:pt x="11171" y="50000"/>
                </a:lnTo>
                <a:lnTo>
                  <a:pt x="11251" y="49980"/>
                </a:lnTo>
                <a:lnTo>
                  <a:pt x="11330" y="49940"/>
                </a:lnTo>
                <a:lnTo>
                  <a:pt x="11390" y="49880"/>
                </a:lnTo>
                <a:lnTo>
                  <a:pt x="11429" y="49821"/>
                </a:lnTo>
                <a:lnTo>
                  <a:pt x="11469" y="49761"/>
                </a:lnTo>
                <a:lnTo>
                  <a:pt x="11489" y="49682"/>
                </a:lnTo>
                <a:lnTo>
                  <a:pt x="11489" y="49603"/>
                </a:lnTo>
                <a:lnTo>
                  <a:pt x="11489" y="49543"/>
                </a:lnTo>
                <a:lnTo>
                  <a:pt x="11449" y="49464"/>
                </a:lnTo>
                <a:lnTo>
                  <a:pt x="11429" y="49384"/>
                </a:lnTo>
                <a:lnTo>
                  <a:pt x="11370" y="49325"/>
                </a:lnTo>
                <a:lnTo>
                  <a:pt x="11310" y="49265"/>
                </a:lnTo>
                <a:lnTo>
                  <a:pt x="11231" y="49246"/>
                </a:lnTo>
                <a:lnTo>
                  <a:pt x="11171" y="49226"/>
                </a:lnTo>
                <a:close/>
                <a:moveTo>
                  <a:pt x="33830" y="48373"/>
                </a:moveTo>
                <a:lnTo>
                  <a:pt x="33711" y="48392"/>
                </a:lnTo>
                <a:lnTo>
                  <a:pt x="33592" y="48432"/>
                </a:lnTo>
                <a:lnTo>
                  <a:pt x="33493" y="48511"/>
                </a:lnTo>
                <a:lnTo>
                  <a:pt x="33373" y="48611"/>
                </a:lnTo>
                <a:lnTo>
                  <a:pt x="33294" y="48730"/>
                </a:lnTo>
                <a:lnTo>
                  <a:pt x="33215" y="48849"/>
                </a:lnTo>
                <a:lnTo>
                  <a:pt x="33175" y="48968"/>
                </a:lnTo>
                <a:lnTo>
                  <a:pt x="33135" y="49107"/>
                </a:lnTo>
                <a:lnTo>
                  <a:pt x="33135" y="49246"/>
                </a:lnTo>
                <a:lnTo>
                  <a:pt x="33175" y="49365"/>
                </a:lnTo>
                <a:lnTo>
                  <a:pt x="33215" y="49503"/>
                </a:lnTo>
                <a:lnTo>
                  <a:pt x="33274" y="49642"/>
                </a:lnTo>
                <a:lnTo>
                  <a:pt x="33354" y="49742"/>
                </a:lnTo>
                <a:lnTo>
                  <a:pt x="33453" y="49821"/>
                </a:lnTo>
                <a:lnTo>
                  <a:pt x="33552" y="49900"/>
                </a:lnTo>
                <a:lnTo>
                  <a:pt x="33651" y="49960"/>
                </a:lnTo>
                <a:lnTo>
                  <a:pt x="33750" y="50000"/>
                </a:lnTo>
                <a:lnTo>
                  <a:pt x="33870" y="50019"/>
                </a:lnTo>
                <a:lnTo>
                  <a:pt x="34008" y="50019"/>
                </a:lnTo>
                <a:lnTo>
                  <a:pt x="34127" y="50000"/>
                </a:lnTo>
                <a:lnTo>
                  <a:pt x="34246" y="49960"/>
                </a:lnTo>
                <a:lnTo>
                  <a:pt x="34366" y="49900"/>
                </a:lnTo>
                <a:lnTo>
                  <a:pt x="34465" y="49841"/>
                </a:lnTo>
                <a:lnTo>
                  <a:pt x="34564" y="49742"/>
                </a:lnTo>
                <a:lnTo>
                  <a:pt x="34623" y="49642"/>
                </a:lnTo>
                <a:lnTo>
                  <a:pt x="34703" y="49543"/>
                </a:lnTo>
                <a:lnTo>
                  <a:pt x="34743" y="49424"/>
                </a:lnTo>
                <a:lnTo>
                  <a:pt x="34762" y="49305"/>
                </a:lnTo>
                <a:lnTo>
                  <a:pt x="34762" y="49166"/>
                </a:lnTo>
                <a:lnTo>
                  <a:pt x="34743" y="49047"/>
                </a:lnTo>
                <a:lnTo>
                  <a:pt x="34703" y="48928"/>
                </a:lnTo>
                <a:lnTo>
                  <a:pt x="34663" y="48809"/>
                </a:lnTo>
                <a:lnTo>
                  <a:pt x="34584" y="48710"/>
                </a:lnTo>
                <a:lnTo>
                  <a:pt x="34504" y="48611"/>
                </a:lnTo>
                <a:lnTo>
                  <a:pt x="34405" y="48531"/>
                </a:lnTo>
                <a:lnTo>
                  <a:pt x="34306" y="48472"/>
                </a:lnTo>
                <a:lnTo>
                  <a:pt x="34187" y="48412"/>
                </a:lnTo>
                <a:lnTo>
                  <a:pt x="34068" y="48392"/>
                </a:lnTo>
                <a:lnTo>
                  <a:pt x="33949" y="48373"/>
                </a:lnTo>
                <a:close/>
                <a:moveTo>
                  <a:pt x="18136" y="49027"/>
                </a:moveTo>
                <a:lnTo>
                  <a:pt x="18056" y="49047"/>
                </a:lnTo>
                <a:lnTo>
                  <a:pt x="17977" y="49087"/>
                </a:lnTo>
                <a:lnTo>
                  <a:pt x="17898" y="49127"/>
                </a:lnTo>
                <a:lnTo>
                  <a:pt x="17818" y="49186"/>
                </a:lnTo>
                <a:lnTo>
                  <a:pt x="17759" y="49265"/>
                </a:lnTo>
                <a:lnTo>
                  <a:pt x="17719" y="49345"/>
                </a:lnTo>
                <a:lnTo>
                  <a:pt x="17699" y="49424"/>
                </a:lnTo>
                <a:lnTo>
                  <a:pt x="17679" y="49503"/>
                </a:lnTo>
                <a:lnTo>
                  <a:pt x="17679" y="49603"/>
                </a:lnTo>
                <a:lnTo>
                  <a:pt x="17699" y="49781"/>
                </a:lnTo>
                <a:lnTo>
                  <a:pt x="17798" y="49920"/>
                </a:lnTo>
                <a:lnTo>
                  <a:pt x="17917" y="50019"/>
                </a:lnTo>
                <a:lnTo>
                  <a:pt x="17977" y="50059"/>
                </a:lnTo>
                <a:lnTo>
                  <a:pt x="18056" y="50099"/>
                </a:lnTo>
                <a:lnTo>
                  <a:pt x="18136" y="50119"/>
                </a:lnTo>
                <a:lnTo>
                  <a:pt x="18235" y="50119"/>
                </a:lnTo>
                <a:lnTo>
                  <a:pt x="18314" y="50099"/>
                </a:lnTo>
                <a:lnTo>
                  <a:pt x="18394" y="50079"/>
                </a:lnTo>
                <a:lnTo>
                  <a:pt x="18473" y="50039"/>
                </a:lnTo>
                <a:lnTo>
                  <a:pt x="18532" y="50000"/>
                </a:lnTo>
                <a:lnTo>
                  <a:pt x="18592" y="49940"/>
                </a:lnTo>
                <a:lnTo>
                  <a:pt x="18651" y="49880"/>
                </a:lnTo>
                <a:lnTo>
                  <a:pt x="18691" y="49801"/>
                </a:lnTo>
                <a:lnTo>
                  <a:pt x="18711" y="49722"/>
                </a:lnTo>
                <a:lnTo>
                  <a:pt x="18731" y="49623"/>
                </a:lnTo>
                <a:lnTo>
                  <a:pt x="18731" y="49543"/>
                </a:lnTo>
                <a:lnTo>
                  <a:pt x="18731" y="49464"/>
                </a:lnTo>
                <a:lnTo>
                  <a:pt x="18691" y="49384"/>
                </a:lnTo>
                <a:lnTo>
                  <a:pt x="18612" y="49246"/>
                </a:lnTo>
                <a:lnTo>
                  <a:pt x="18513" y="49146"/>
                </a:lnTo>
                <a:lnTo>
                  <a:pt x="18374" y="49067"/>
                </a:lnTo>
                <a:lnTo>
                  <a:pt x="18294" y="49047"/>
                </a:lnTo>
                <a:lnTo>
                  <a:pt x="18215" y="49027"/>
                </a:lnTo>
                <a:close/>
                <a:moveTo>
                  <a:pt x="37858" y="48373"/>
                </a:moveTo>
                <a:lnTo>
                  <a:pt x="37719" y="48412"/>
                </a:lnTo>
                <a:lnTo>
                  <a:pt x="37580" y="48452"/>
                </a:lnTo>
                <a:lnTo>
                  <a:pt x="37461" y="48531"/>
                </a:lnTo>
                <a:lnTo>
                  <a:pt x="37342" y="48631"/>
                </a:lnTo>
                <a:lnTo>
                  <a:pt x="37242" y="48730"/>
                </a:lnTo>
                <a:lnTo>
                  <a:pt x="37163" y="48869"/>
                </a:lnTo>
                <a:lnTo>
                  <a:pt x="37104" y="49007"/>
                </a:lnTo>
                <a:lnTo>
                  <a:pt x="37084" y="49166"/>
                </a:lnTo>
                <a:lnTo>
                  <a:pt x="37084" y="49325"/>
                </a:lnTo>
                <a:lnTo>
                  <a:pt x="37104" y="49464"/>
                </a:lnTo>
                <a:lnTo>
                  <a:pt x="37163" y="49603"/>
                </a:lnTo>
                <a:lnTo>
                  <a:pt x="37223" y="49761"/>
                </a:lnTo>
                <a:lnTo>
                  <a:pt x="37322" y="49861"/>
                </a:lnTo>
                <a:lnTo>
                  <a:pt x="37421" y="49960"/>
                </a:lnTo>
                <a:lnTo>
                  <a:pt x="37520" y="50039"/>
                </a:lnTo>
                <a:lnTo>
                  <a:pt x="37639" y="50099"/>
                </a:lnTo>
                <a:lnTo>
                  <a:pt x="37758" y="50138"/>
                </a:lnTo>
                <a:lnTo>
                  <a:pt x="37897" y="50178"/>
                </a:lnTo>
                <a:lnTo>
                  <a:pt x="38036" y="50178"/>
                </a:lnTo>
                <a:lnTo>
                  <a:pt x="38175" y="50158"/>
                </a:lnTo>
                <a:lnTo>
                  <a:pt x="38294" y="50099"/>
                </a:lnTo>
                <a:lnTo>
                  <a:pt x="38433" y="50039"/>
                </a:lnTo>
                <a:lnTo>
                  <a:pt x="38552" y="49960"/>
                </a:lnTo>
                <a:lnTo>
                  <a:pt x="38651" y="49880"/>
                </a:lnTo>
                <a:lnTo>
                  <a:pt x="38731" y="49761"/>
                </a:lnTo>
                <a:lnTo>
                  <a:pt x="38790" y="49642"/>
                </a:lnTo>
                <a:lnTo>
                  <a:pt x="38850" y="49503"/>
                </a:lnTo>
                <a:lnTo>
                  <a:pt x="38869" y="49365"/>
                </a:lnTo>
                <a:lnTo>
                  <a:pt x="38889" y="49226"/>
                </a:lnTo>
                <a:lnTo>
                  <a:pt x="38869" y="49087"/>
                </a:lnTo>
                <a:lnTo>
                  <a:pt x="38830" y="48948"/>
                </a:lnTo>
                <a:lnTo>
                  <a:pt x="38770" y="48829"/>
                </a:lnTo>
                <a:lnTo>
                  <a:pt x="38691" y="48710"/>
                </a:lnTo>
                <a:lnTo>
                  <a:pt x="38592" y="48611"/>
                </a:lnTo>
                <a:lnTo>
                  <a:pt x="38492" y="48531"/>
                </a:lnTo>
                <a:lnTo>
                  <a:pt x="38373" y="48472"/>
                </a:lnTo>
                <a:lnTo>
                  <a:pt x="38254" y="48412"/>
                </a:lnTo>
                <a:lnTo>
                  <a:pt x="38115" y="48392"/>
                </a:lnTo>
                <a:lnTo>
                  <a:pt x="37977" y="48373"/>
                </a:lnTo>
                <a:close/>
                <a:moveTo>
                  <a:pt x="25973" y="48888"/>
                </a:moveTo>
                <a:lnTo>
                  <a:pt x="25874" y="48908"/>
                </a:lnTo>
                <a:lnTo>
                  <a:pt x="25774" y="48928"/>
                </a:lnTo>
                <a:lnTo>
                  <a:pt x="25675" y="48948"/>
                </a:lnTo>
                <a:lnTo>
                  <a:pt x="25576" y="49007"/>
                </a:lnTo>
                <a:lnTo>
                  <a:pt x="25497" y="49087"/>
                </a:lnTo>
                <a:lnTo>
                  <a:pt x="25417" y="49186"/>
                </a:lnTo>
                <a:lnTo>
                  <a:pt x="25358" y="49285"/>
                </a:lnTo>
                <a:lnTo>
                  <a:pt x="25318" y="49384"/>
                </a:lnTo>
                <a:lnTo>
                  <a:pt x="25298" y="49503"/>
                </a:lnTo>
                <a:lnTo>
                  <a:pt x="25298" y="49603"/>
                </a:lnTo>
                <a:lnTo>
                  <a:pt x="25318" y="49722"/>
                </a:lnTo>
                <a:lnTo>
                  <a:pt x="25358" y="49821"/>
                </a:lnTo>
                <a:lnTo>
                  <a:pt x="25397" y="49940"/>
                </a:lnTo>
                <a:lnTo>
                  <a:pt x="25556" y="50079"/>
                </a:lnTo>
                <a:lnTo>
                  <a:pt x="25636" y="50138"/>
                </a:lnTo>
                <a:lnTo>
                  <a:pt x="25715" y="50198"/>
                </a:lnTo>
                <a:lnTo>
                  <a:pt x="25814" y="50238"/>
                </a:lnTo>
                <a:lnTo>
                  <a:pt x="25913" y="50257"/>
                </a:lnTo>
                <a:lnTo>
                  <a:pt x="26012" y="50257"/>
                </a:lnTo>
                <a:lnTo>
                  <a:pt x="26132" y="50238"/>
                </a:lnTo>
                <a:lnTo>
                  <a:pt x="26231" y="50198"/>
                </a:lnTo>
                <a:lnTo>
                  <a:pt x="26310" y="50158"/>
                </a:lnTo>
                <a:lnTo>
                  <a:pt x="26409" y="50099"/>
                </a:lnTo>
                <a:lnTo>
                  <a:pt x="26469" y="50019"/>
                </a:lnTo>
                <a:lnTo>
                  <a:pt x="26548" y="49940"/>
                </a:lnTo>
                <a:lnTo>
                  <a:pt x="26588" y="49861"/>
                </a:lnTo>
                <a:lnTo>
                  <a:pt x="26628" y="49761"/>
                </a:lnTo>
                <a:lnTo>
                  <a:pt x="26647" y="49662"/>
                </a:lnTo>
                <a:lnTo>
                  <a:pt x="26647" y="49543"/>
                </a:lnTo>
                <a:lnTo>
                  <a:pt x="26628" y="49444"/>
                </a:lnTo>
                <a:lnTo>
                  <a:pt x="26608" y="49345"/>
                </a:lnTo>
                <a:lnTo>
                  <a:pt x="26548" y="49246"/>
                </a:lnTo>
                <a:lnTo>
                  <a:pt x="26489" y="49166"/>
                </a:lnTo>
                <a:lnTo>
                  <a:pt x="26429" y="49087"/>
                </a:lnTo>
                <a:lnTo>
                  <a:pt x="26350" y="49027"/>
                </a:lnTo>
                <a:lnTo>
                  <a:pt x="26270" y="48968"/>
                </a:lnTo>
                <a:lnTo>
                  <a:pt x="26171" y="48928"/>
                </a:lnTo>
                <a:lnTo>
                  <a:pt x="26072" y="48908"/>
                </a:lnTo>
                <a:lnTo>
                  <a:pt x="25973" y="48888"/>
                </a:lnTo>
                <a:close/>
                <a:moveTo>
                  <a:pt x="48671" y="49523"/>
                </a:moveTo>
                <a:lnTo>
                  <a:pt x="48631" y="49702"/>
                </a:lnTo>
                <a:lnTo>
                  <a:pt x="48611" y="49841"/>
                </a:lnTo>
                <a:lnTo>
                  <a:pt x="48592" y="49960"/>
                </a:lnTo>
                <a:lnTo>
                  <a:pt x="48611" y="50079"/>
                </a:lnTo>
                <a:lnTo>
                  <a:pt x="48631" y="50218"/>
                </a:lnTo>
                <a:lnTo>
                  <a:pt x="48472" y="50198"/>
                </a:lnTo>
                <a:lnTo>
                  <a:pt x="48314" y="50218"/>
                </a:lnTo>
                <a:lnTo>
                  <a:pt x="48175" y="50238"/>
                </a:lnTo>
                <a:lnTo>
                  <a:pt x="48016" y="50277"/>
                </a:lnTo>
                <a:lnTo>
                  <a:pt x="48016" y="50277"/>
                </a:lnTo>
                <a:lnTo>
                  <a:pt x="48056" y="50099"/>
                </a:lnTo>
                <a:lnTo>
                  <a:pt x="48056" y="49920"/>
                </a:lnTo>
                <a:lnTo>
                  <a:pt x="48056" y="49722"/>
                </a:lnTo>
                <a:lnTo>
                  <a:pt x="48016" y="49543"/>
                </a:lnTo>
                <a:lnTo>
                  <a:pt x="48175" y="49563"/>
                </a:lnTo>
                <a:lnTo>
                  <a:pt x="48353" y="49583"/>
                </a:lnTo>
                <a:lnTo>
                  <a:pt x="48512" y="49563"/>
                </a:lnTo>
                <a:lnTo>
                  <a:pt x="48671" y="49523"/>
                </a:lnTo>
                <a:close/>
                <a:moveTo>
                  <a:pt x="7898" y="49960"/>
                </a:moveTo>
                <a:lnTo>
                  <a:pt x="7779" y="49980"/>
                </a:lnTo>
                <a:lnTo>
                  <a:pt x="7660" y="50059"/>
                </a:lnTo>
                <a:lnTo>
                  <a:pt x="7600" y="50099"/>
                </a:lnTo>
                <a:lnTo>
                  <a:pt x="7560" y="50158"/>
                </a:lnTo>
                <a:lnTo>
                  <a:pt x="7560" y="50218"/>
                </a:lnTo>
                <a:lnTo>
                  <a:pt x="7560" y="50277"/>
                </a:lnTo>
                <a:lnTo>
                  <a:pt x="7580" y="50317"/>
                </a:lnTo>
                <a:lnTo>
                  <a:pt x="7600" y="50337"/>
                </a:lnTo>
                <a:lnTo>
                  <a:pt x="8215" y="50337"/>
                </a:lnTo>
                <a:lnTo>
                  <a:pt x="8195" y="50218"/>
                </a:lnTo>
                <a:lnTo>
                  <a:pt x="8156" y="50099"/>
                </a:lnTo>
                <a:lnTo>
                  <a:pt x="8116" y="50059"/>
                </a:lnTo>
                <a:lnTo>
                  <a:pt x="8037" y="50000"/>
                </a:lnTo>
                <a:lnTo>
                  <a:pt x="7977" y="49980"/>
                </a:lnTo>
                <a:lnTo>
                  <a:pt x="7898" y="49960"/>
                </a:lnTo>
                <a:close/>
                <a:moveTo>
                  <a:pt x="8215" y="50337"/>
                </a:moveTo>
                <a:lnTo>
                  <a:pt x="8275" y="50357"/>
                </a:lnTo>
                <a:lnTo>
                  <a:pt x="8354" y="50357"/>
                </a:lnTo>
                <a:lnTo>
                  <a:pt x="8493" y="50337"/>
                </a:lnTo>
                <a:close/>
                <a:moveTo>
                  <a:pt x="12203" y="50337"/>
                </a:moveTo>
                <a:lnTo>
                  <a:pt x="12342" y="50357"/>
                </a:lnTo>
                <a:lnTo>
                  <a:pt x="12461" y="50337"/>
                </a:lnTo>
                <a:close/>
                <a:moveTo>
                  <a:pt x="12818" y="49900"/>
                </a:moveTo>
                <a:lnTo>
                  <a:pt x="12739" y="49920"/>
                </a:lnTo>
                <a:lnTo>
                  <a:pt x="12679" y="49960"/>
                </a:lnTo>
                <a:lnTo>
                  <a:pt x="12640" y="50019"/>
                </a:lnTo>
                <a:lnTo>
                  <a:pt x="12540" y="50119"/>
                </a:lnTo>
                <a:lnTo>
                  <a:pt x="12501" y="50238"/>
                </a:lnTo>
                <a:lnTo>
                  <a:pt x="12481" y="50337"/>
                </a:lnTo>
                <a:lnTo>
                  <a:pt x="12461" y="50337"/>
                </a:lnTo>
                <a:lnTo>
                  <a:pt x="13493" y="50357"/>
                </a:lnTo>
                <a:lnTo>
                  <a:pt x="13433" y="50337"/>
                </a:lnTo>
                <a:lnTo>
                  <a:pt x="13374" y="50337"/>
                </a:lnTo>
                <a:lnTo>
                  <a:pt x="13374" y="50238"/>
                </a:lnTo>
                <a:lnTo>
                  <a:pt x="13334" y="50158"/>
                </a:lnTo>
                <a:lnTo>
                  <a:pt x="13275" y="50079"/>
                </a:lnTo>
                <a:lnTo>
                  <a:pt x="13175" y="49980"/>
                </a:lnTo>
                <a:lnTo>
                  <a:pt x="13036" y="49920"/>
                </a:lnTo>
                <a:lnTo>
                  <a:pt x="12977" y="49900"/>
                </a:lnTo>
                <a:close/>
                <a:moveTo>
                  <a:pt x="49861" y="42083"/>
                </a:moveTo>
                <a:lnTo>
                  <a:pt x="49742" y="42103"/>
                </a:lnTo>
                <a:lnTo>
                  <a:pt x="49524" y="42143"/>
                </a:lnTo>
                <a:lnTo>
                  <a:pt x="49425" y="42182"/>
                </a:lnTo>
                <a:lnTo>
                  <a:pt x="49306" y="42222"/>
                </a:lnTo>
                <a:lnTo>
                  <a:pt x="49207" y="42301"/>
                </a:lnTo>
                <a:lnTo>
                  <a:pt x="49127" y="42381"/>
                </a:lnTo>
                <a:lnTo>
                  <a:pt x="49048" y="42460"/>
                </a:lnTo>
                <a:lnTo>
                  <a:pt x="48969" y="42559"/>
                </a:lnTo>
                <a:lnTo>
                  <a:pt x="48909" y="42658"/>
                </a:lnTo>
                <a:lnTo>
                  <a:pt x="48869" y="42777"/>
                </a:lnTo>
                <a:lnTo>
                  <a:pt x="48830" y="42897"/>
                </a:lnTo>
                <a:lnTo>
                  <a:pt x="48810" y="43035"/>
                </a:lnTo>
                <a:lnTo>
                  <a:pt x="48810" y="43154"/>
                </a:lnTo>
                <a:lnTo>
                  <a:pt x="48810" y="43274"/>
                </a:lnTo>
                <a:lnTo>
                  <a:pt x="48849" y="43393"/>
                </a:lnTo>
                <a:lnTo>
                  <a:pt x="48889" y="43512"/>
                </a:lnTo>
                <a:lnTo>
                  <a:pt x="49008" y="43750"/>
                </a:lnTo>
                <a:lnTo>
                  <a:pt x="48849" y="43710"/>
                </a:lnTo>
                <a:lnTo>
                  <a:pt x="48691" y="43710"/>
                </a:lnTo>
                <a:lnTo>
                  <a:pt x="48532" y="43730"/>
                </a:lnTo>
                <a:lnTo>
                  <a:pt x="48373" y="43750"/>
                </a:lnTo>
                <a:lnTo>
                  <a:pt x="48234" y="43809"/>
                </a:lnTo>
                <a:lnTo>
                  <a:pt x="48096" y="43908"/>
                </a:lnTo>
                <a:lnTo>
                  <a:pt x="47976" y="44008"/>
                </a:lnTo>
                <a:lnTo>
                  <a:pt x="47877" y="44127"/>
                </a:lnTo>
                <a:lnTo>
                  <a:pt x="47778" y="44266"/>
                </a:lnTo>
                <a:lnTo>
                  <a:pt x="47719" y="44404"/>
                </a:lnTo>
                <a:lnTo>
                  <a:pt x="47679" y="44563"/>
                </a:lnTo>
                <a:lnTo>
                  <a:pt x="47679" y="44702"/>
                </a:lnTo>
                <a:lnTo>
                  <a:pt x="47679" y="44861"/>
                </a:lnTo>
                <a:lnTo>
                  <a:pt x="47699" y="45000"/>
                </a:lnTo>
                <a:lnTo>
                  <a:pt x="47758" y="45158"/>
                </a:lnTo>
                <a:lnTo>
                  <a:pt x="47818" y="45297"/>
                </a:lnTo>
                <a:lnTo>
                  <a:pt x="47818" y="45297"/>
                </a:lnTo>
                <a:lnTo>
                  <a:pt x="47659" y="45258"/>
                </a:lnTo>
                <a:lnTo>
                  <a:pt x="47500" y="45238"/>
                </a:lnTo>
                <a:lnTo>
                  <a:pt x="47342" y="45258"/>
                </a:lnTo>
                <a:lnTo>
                  <a:pt x="47203" y="45277"/>
                </a:lnTo>
                <a:lnTo>
                  <a:pt x="47044" y="45337"/>
                </a:lnTo>
                <a:lnTo>
                  <a:pt x="46925" y="45396"/>
                </a:lnTo>
                <a:lnTo>
                  <a:pt x="46786" y="45496"/>
                </a:lnTo>
                <a:lnTo>
                  <a:pt x="46687" y="45615"/>
                </a:lnTo>
                <a:lnTo>
                  <a:pt x="46588" y="45754"/>
                </a:lnTo>
                <a:lnTo>
                  <a:pt x="46528" y="45892"/>
                </a:lnTo>
                <a:lnTo>
                  <a:pt x="46488" y="46031"/>
                </a:lnTo>
                <a:lnTo>
                  <a:pt x="46469" y="46170"/>
                </a:lnTo>
                <a:lnTo>
                  <a:pt x="46449" y="46309"/>
                </a:lnTo>
                <a:lnTo>
                  <a:pt x="46469" y="46468"/>
                </a:lnTo>
                <a:lnTo>
                  <a:pt x="46508" y="46607"/>
                </a:lnTo>
                <a:lnTo>
                  <a:pt x="46568" y="46765"/>
                </a:lnTo>
                <a:lnTo>
                  <a:pt x="46568" y="46765"/>
                </a:lnTo>
                <a:lnTo>
                  <a:pt x="46429" y="46726"/>
                </a:lnTo>
                <a:lnTo>
                  <a:pt x="46270" y="46706"/>
                </a:lnTo>
                <a:lnTo>
                  <a:pt x="46111" y="46706"/>
                </a:lnTo>
                <a:lnTo>
                  <a:pt x="45953" y="46726"/>
                </a:lnTo>
                <a:lnTo>
                  <a:pt x="45814" y="46765"/>
                </a:lnTo>
                <a:lnTo>
                  <a:pt x="45675" y="46825"/>
                </a:lnTo>
                <a:lnTo>
                  <a:pt x="45536" y="46904"/>
                </a:lnTo>
                <a:lnTo>
                  <a:pt x="45437" y="47023"/>
                </a:lnTo>
                <a:lnTo>
                  <a:pt x="45338" y="47142"/>
                </a:lnTo>
                <a:lnTo>
                  <a:pt x="45258" y="47281"/>
                </a:lnTo>
                <a:lnTo>
                  <a:pt x="45199" y="47420"/>
                </a:lnTo>
                <a:lnTo>
                  <a:pt x="45159" y="47579"/>
                </a:lnTo>
                <a:lnTo>
                  <a:pt x="45159" y="47738"/>
                </a:lnTo>
                <a:lnTo>
                  <a:pt x="45159" y="47877"/>
                </a:lnTo>
                <a:lnTo>
                  <a:pt x="45199" y="48035"/>
                </a:lnTo>
                <a:lnTo>
                  <a:pt x="45238" y="48194"/>
                </a:lnTo>
                <a:lnTo>
                  <a:pt x="45080" y="48134"/>
                </a:lnTo>
                <a:lnTo>
                  <a:pt x="44921" y="48115"/>
                </a:lnTo>
                <a:lnTo>
                  <a:pt x="44762" y="48095"/>
                </a:lnTo>
                <a:lnTo>
                  <a:pt x="44623" y="48115"/>
                </a:lnTo>
                <a:lnTo>
                  <a:pt x="44465" y="48154"/>
                </a:lnTo>
                <a:lnTo>
                  <a:pt x="44326" y="48194"/>
                </a:lnTo>
                <a:lnTo>
                  <a:pt x="44187" y="48273"/>
                </a:lnTo>
                <a:lnTo>
                  <a:pt x="44048" y="48392"/>
                </a:lnTo>
                <a:lnTo>
                  <a:pt x="43949" y="48492"/>
                </a:lnTo>
                <a:lnTo>
                  <a:pt x="43869" y="48631"/>
                </a:lnTo>
                <a:lnTo>
                  <a:pt x="43810" y="48769"/>
                </a:lnTo>
                <a:lnTo>
                  <a:pt x="43770" y="48928"/>
                </a:lnTo>
                <a:lnTo>
                  <a:pt x="43750" y="49087"/>
                </a:lnTo>
                <a:lnTo>
                  <a:pt x="43750" y="49226"/>
                </a:lnTo>
                <a:lnTo>
                  <a:pt x="43790" y="49384"/>
                </a:lnTo>
                <a:lnTo>
                  <a:pt x="43830" y="49523"/>
                </a:lnTo>
                <a:lnTo>
                  <a:pt x="43671" y="49464"/>
                </a:lnTo>
                <a:lnTo>
                  <a:pt x="43512" y="49424"/>
                </a:lnTo>
                <a:lnTo>
                  <a:pt x="43354" y="49404"/>
                </a:lnTo>
                <a:lnTo>
                  <a:pt x="43175" y="49404"/>
                </a:lnTo>
                <a:lnTo>
                  <a:pt x="43016" y="49444"/>
                </a:lnTo>
                <a:lnTo>
                  <a:pt x="42877" y="49503"/>
                </a:lnTo>
                <a:lnTo>
                  <a:pt x="42738" y="49583"/>
                </a:lnTo>
                <a:lnTo>
                  <a:pt x="42600" y="49702"/>
                </a:lnTo>
                <a:lnTo>
                  <a:pt x="42500" y="49821"/>
                </a:lnTo>
                <a:lnTo>
                  <a:pt x="42421" y="49940"/>
                </a:lnTo>
                <a:lnTo>
                  <a:pt x="42361" y="50079"/>
                </a:lnTo>
                <a:lnTo>
                  <a:pt x="42302" y="50238"/>
                </a:lnTo>
                <a:lnTo>
                  <a:pt x="42282" y="50297"/>
                </a:lnTo>
                <a:lnTo>
                  <a:pt x="42242" y="50337"/>
                </a:lnTo>
                <a:lnTo>
                  <a:pt x="41707" y="50337"/>
                </a:lnTo>
                <a:lnTo>
                  <a:pt x="41846" y="50198"/>
                </a:lnTo>
                <a:lnTo>
                  <a:pt x="41965" y="50039"/>
                </a:lnTo>
                <a:lnTo>
                  <a:pt x="42024" y="49880"/>
                </a:lnTo>
                <a:lnTo>
                  <a:pt x="42064" y="49702"/>
                </a:lnTo>
                <a:lnTo>
                  <a:pt x="42084" y="49523"/>
                </a:lnTo>
                <a:lnTo>
                  <a:pt x="42044" y="49345"/>
                </a:lnTo>
                <a:lnTo>
                  <a:pt x="41984" y="49166"/>
                </a:lnTo>
                <a:lnTo>
                  <a:pt x="41885" y="48988"/>
                </a:lnTo>
                <a:lnTo>
                  <a:pt x="41885" y="48988"/>
                </a:lnTo>
                <a:lnTo>
                  <a:pt x="41965" y="49027"/>
                </a:lnTo>
                <a:lnTo>
                  <a:pt x="42044" y="49087"/>
                </a:lnTo>
                <a:lnTo>
                  <a:pt x="42123" y="49146"/>
                </a:lnTo>
                <a:lnTo>
                  <a:pt x="42203" y="49206"/>
                </a:lnTo>
                <a:lnTo>
                  <a:pt x="42381" y="49265"/>
                </a:lnTo>
                <a:lnTo>
                  <a:pt x="42481" y="49285"/>
                </a:lnTo>
                <a:lnTo>
                  <a:pt x="42580" y="49305"/>
                </a:lnTo>
                <a:lnTo>
                  <a:pt x="42758" y="49285"/>
                </a:lnTo>
                <a:lnTo>
                  <a:pt x="42937" y="49246"/>
                </a:lnTo>
                <a:lnTo>
                  <a:pt x="43096" y="49166"/>
                </a:lnTo>
                <a:lnTo>
                  <a:pt x="43254" y="49067"/>
                </a:lnTo>
                <a:lnTo>
                  <a:pt x="43393" y="48908"/>
                </a:lnTo>
                <a:lnTo>
                  <a:pt x="43492" y="48769"/>
                </a:lnTo>
                <a:lnTo>
                  <a:pt x="43552" y="48591"/>
                </a:lnTo>
                <a:lnTo>
                  <a:pt x="43572" y="48412"/>
                </a:lnTo>
                <a:lnTo>
                  <a:pt x="43572" y="48254"/>
                </a:lnTo>
                <a:lnTo>
                  <a:pt x="43552" y="48075"/>
                </a:lnTo>
                <a:lnTo>
                  <a:pt x="43492" y="47896"/>
                </a:lnTo>
                <a:lnTo>
                  <a:pt x="43393" y="47718"/>
                </a:lnTo>
                <a:lnTo>
                  <a:pt x="43552" y="47817"/>
                </a:lnTo>
                <a:lnTo>
                  <a:pt x="43730" y="47896"/>
                </a:lnTo>
                <a:lnTo>
                  <a:pt x="43889" y="47956"/>
                </a:lnTo>
                <a:lnTo>
                  <a:pt x="44068" y="47956"/>
                </a:lnTo>
                <a:lnTo>
                  <a:pt x="44227" y="47936"/>
                </a:lnTo>
                <a:lnTo>
                  <a:pt x="44405" y="47896"/>
                </a:lnTo>
                <a:lnTo>
                  <a:pt x="44564" y="47797"/>
                </a:lnTo>
                <a:lnTo>
                  <a:pt x="44723" y="47678"/>
                </a:lnTo>
                <a:lnTo>
                  <a:pt x="44842" y="47539"/>
                </a:lnTo>
                <a:lnTo>
                  <a:pt x="44941" y="47381"/>
                </a:lnTo>
                <a:lnTo>
                  <a:pt x="45000" y="47202"/>
                </a:lnTo>
                <a:lnTo>
                  <a:pt x="45000" y="47043"/>
                </a:lnTo>
                <a:lnTo>
                  <a:pt x="45000" y="46865"/>
                </a:lnTo>
                <a:lnTo>
                  <a:pt x="44961" y="46686"/>
                </a:lnTo>
                <a:lnTo>
                  <a:pt x="44881" y="46508"/>
                </a:lnTo>
                <a:lnTo>
                  <a:pt x="44782" y="46349"/>
                </a:lnTo>
                <a:lnTo>
                  <a:pt x="44941" y="46428"/>
                </a:lnTo>
                <a:lnTo>
                  <a:pt x="45119" y="46508"/>
                </a:lnTo>
                <a:lnTo>
                  <a:pt x="45298" y="46547"/>
                </a:lnTo>
                <a:lnTo>
                  <a:pt x="45377" y="46547"/>
                </a:lnTo>
                <a:lnTo>
                  <a:pt x="45477" y="46527"/>
                </a:lnTo>
                <a:lnTo>
                  <a:pt x="45655" y="46488"/>
                </a:lnTo>
                <a:lnTo>
                  <a:pt x="45814" y="46428"/>
                </a:lnTo>
                <a:lnTo>
                  <a:pt x="45973" y="46329"/>
                </a:lnTo>
                <a:lnTo>
                  <a:pt x="46111" y="46210"/>
                </a:lnTo>
                <a:lnTo>
                  <a:pt x="46230" y="46051"/>
                </a:lnTo>
                <a:lnTo>
                  <a:pt x="46310" y="45873"/>
                </a:lnTo>
                <a:lnTo>
                  <a:pt x="46350" y="45694"/>
                </a:lnTo>
                <a:lnTo>
                  <a:pt x="46350" y="45516"/>
                </a:lnTo>
                <a:lnTo>
                  <a:pt x="46310" y="45337"/>
                </a:lnTo>
                <a:lnTo>
                  <a:pt x="46250" y="45158"/>
                </a:lnTo>
                <a:lnTo>
                  <a:pt x="46151" y="44980"/>
                </a:lnTo>
                <a:lnTo>
                  <a:pt x="46032" y="44841"/>
                </a:lnTo>
                <a:lnTo>
                  <a:pt x="46171" y="44920"/>
                </a:lnTo>
                <a:lnTo>
                  <a:pt x="46310" y="44980"/>
                </a:lnTo>
                <a:lnTo>
                  <a:pt x="46449" y="45019"/>
                </a:lnTo>
                <a:lnTo>
                  <a:pt x="46588" y="45039"/>
                </a:lnTo>
                <a:lnTo>
                  <a:pt x="46726" y="45039"/>
                </a:lnTo>
                <a:lnTo>
                  <a:pt x="46865" y="45000"/>
                </a:lnTo>
                <a:lnTo>
                  <a:pt x="47004" y="44960"/>
                </a:lnTo>
                <a:lnTo>
                  <a:pt x="47143" y="44881"/>
                </a:lnTo>
                <a:lnTo>
                  <a:pt x="47262" y="44781"/>
                </a:lnTo>
                <a:lnTo>
                  <a:pt x="47361" y="44682"/>
                </a:lnTo>
                <a:lnTo>
                  <a:pt x="47441" y="44563"/>
                </a:lnTo>
                <a:lnTo>
                  <a:pt x="47520" y="44444"/>
                </a:lnTo>
                <a:lnTo>
                  <a:pt x="47560" y="44305"/>
                </a:lnTo>
                <a:lnTo>
                  <a:pt x="47599" y="44166"/>
                </a:lnTo>
                <a:lnTo>
                  <a:pt x="47599" y="44027"/>
                </a:lnTo>
                <a:lnTo>
                  <a:pt x="47580" y="43869"/>
                </a:lnTo>
                <a:lnTo>
                  <a:pt x="47540" y="43730"/>
                </a:lnTo>
                <a:lnTo>
                  <a:pt x="47480" y="43611"/>
                </a:lnTo>
                <a:lnTo>
                  <a:pt x="47401" y="43472"/>
                </a:lnTo>
                <a:lnTo>
                  <a:pt x="47302" y="43373"/>
                </a:lnTo>
                <a:lnTo>
                  <a:pt x="47183" y="43274"/>
                </a:lnTo>
                <a:lnTo>
                  <a:pt x="47064" y="43194"/>
                </a:lnTo>
                <a:lnTo>
                  <a:pt x="46925" y="43135"/>
                </a:lnTo>
                <a:lnTo>
                  <a:pt x="46806" y="43095"/>
                </a:lnTo>
                <a:lnTo>
                  <a:pt x="46647" y="43075"/>
                </a:lnTo>
                <a:lnTo>
                  <a:pt x="46488" y="43095"/>
                </a:lnTo>
                <a:lnTo>
                  <a:pt x="46350" y="43135"/>
                </a:lnTo>
                <a:lnTo>
                  <a:pt x="46230" y="43174"/>
                </a:lnTo>
                <a:lnTo>
                  <a:pt x="46111" y="43254"/>
                </a:lnTo>
                <a:lnTo>
                  <a:pt x="45992" y="43333"/>
                </a:lnTo>
                <a:lnTo>
                  <a:pt x="45893" y="43452"/>
                </a:lnTo>
                <a:lnTo>
                  <a:pt x="45794" y="43571"/>
                </a:lnTo>
                <a:lnTo>
                  <a:pt x="45715" y="43710"/>
                </a:lnTo>
                <a:lnTo>
                  <a:pt x="45655" y="43869"/>
                </a:lnTo>
                <a:lnTo>
                  <a:pt x="45635" y="44027"/>
                </a:lnTo>
                <a:lnTo>
                  <a:pt x="45655" y="44186"/>
                </a:lnTo>
                <a:lnTo>
                  <a:pt x="45695" y="44345"/>
                </a:lnTo>
                <a:lnTo>
                  <a:pt x="45754" y="44504"/>
                </a:lnTo>
                <a:lnTo>
                  <a:pt x="45853" y="44643"/>
                </a:lnTo>
                <a:lnTo>
                  <a:pt x="45953" y="44781"/>
                </a:lnTo>
                <a:lnTo>
                  <a:pt x="45794" y="44682"/>
                </a:lnTo>
                <a:lnTo>
                  <a:pt x="45635" y="44623"/>
                </a:lnTo>
                <a:lnTo>
                  <a:pt x="45457" y="44603"/>
                </a:lnTo>
                <a:lnTo>
                  <a:pt x="45298" y="44603"/>
                </a:lnTo>
                <a:lnTo>
                  <a:pt x="45119" y="44623"/>
                </a:lnTo>
                <a:lnTo>
                  <a:pt x="44961" y="44682"/>
                </a:lnTo>
                <a:lnTo>
                  <a:pt x="44802" y="44781"/>
                </a:lnTo>
                <a:lnTo>
                  <a:pt x="44663" y="44900"/>
                </a:lnTo>
                <a:lnTo>
                  <a:pt x="44544" y="45039"/>
                </a:lnTo>
                <a:lnTo>
                  <a:pt x="44465" y="45218"/>
                </a:lnTo>
                <a:lnTo>
                  <a:pt x="44425" y="45377"/>
                </a:lnTo>
                <a:lnTo>
                  <a:pt x="44405" y="45555"/>
                </a:lnTo>
                <a:lnTo>
                  <a:pt x="44425" y="45714"/>
                </a:lnTo>
                <a:lnTo>
                  <a:pt x="44465" y="45892"/>
                </a:lnTo>
                <a:lnTo>
                  <a:pt x="44544" y="46051"/>
                </a:lnTo>
                <a:lnTo>
                  <a:pt x="44643" y="46210"/>
                </a:lnTo>
                <a:lnTo>
                  <a:pt x="44484" y="46131"/>
                </a:lnTo>
                <a:lnTo>
                  <a:pt x="44326" y="46071"/>
                </a:lnTo>
                <a:lnTo>
                  <a:pt x="44147" y="46031"/>
                </a:lnTo>
                <a:lnTo>
                  <a:pt x="43969" y="46012"/>
                </a:lnTo>
                <a:lnTo>
                  <a:pt x="43810" y="46031"/>
                </a:lnTo>
                <a:lnTo>
                  <a:pt x="43631" y="46091"/>
                </a:lnTo>
                <a:lnTo>
                  <a:pt x="43473" y="46170"/>
                </a:lnTo>
                <a:lnTo>
                  <a:pt x="43334" y="46289"/>
                </a:lnTo>
                <a:lnTo>
                  <a:pt x="43215" y="46428"/>
                </a:lnTo>
                <a:lnTo>
                  <a:pt x="43135" y="46587"/>
                </a:lnTo>
                <a:lnTo>
                  <a:pt x="43076" y="46746"/>
                </a:lnTo>
                <a:lnTo>
                  <a:pt x="43056" y="46924"/>
                </a:lnTo>
                <a:lnTo>
                  <a:pt x="43056" y="47083"/>
                </a:lnTo>
                <a:lnTo>
                  <a:pt x="43096" y="47261"/>
                </a:lnTo>
                <a:lnTo>
                  <a:pt x="43155" y="47420"/>
                </a:lnTo>
                <a:lnTo>
                  <a:pt x="43254" y="47579"/>
                </a:lnTo>
                <a:lnTo>
                  <a:pt x="43254" y="47579"/>
                </a:lnTo>
                <a:lnTo>
                  <a:pt x="43096" y="47480"/>
                </a:lnTo>
                <a:lnTo>
                  <a:pt x="42917" y="47400"/>
                </a:lnTo>
                <a:lnTo>
                  <a:pt x="42758" y="47361"/>
                </a:lnTo>
                <a:lnTo>
                  <a:pt x="42580" y="47361"/>
                </a:lnTo>
                <a:lnTo>
                  <a:pt x="42401" y="47381"/>
                </a:lnTo>
                <a:lnTo>
                  <a:pt x="42242" y="47420"/>
                </a:lnTo>
                <a:lnTo>
                  <a:pt x="42084" y="47500"/>
                </a:lnTo>
                <a:lnTo>
                  <a:pt x="41925" y="47638"/>
                </a:lnTo>
                <a:lnTo>
                  <a:pt x="41826" y="47777"/>
                </a:lnTo>
                <a:lnTo>
                  <a:pt x="41727" y="47916"/>
                </a:lnTo>
                <a:lnTo>
                  <a:pt x="41667" y="48095"/>
                </a:lnTo>
                <a:lnTo>
                  <a:pt x="41647" y="48254"/>
                </a:lnTo>
                <a:lnTo>
                  <a:pt x="41647" y="48432"/>
                </a:lnTo>
                <a:lnTo>
                  <a:pt x="41687" y="48591"/>
                </a:lnTo>
                <a:lnTo>
                  <a:pt x="41746" y="48750"/>
                </a:lnTo>
                <a:lnTo>
                  <a:pt x="41846" y="48908"/>
                </a:lnTo>
                <a:lnTo>
                  <a:pt x="41766" y="48849"/>
                </a:lnTo>
                <a:lnTo>
                  <a:pt x="41667" y="48789"/>
                </a:lnTo>
                <a:lnTo>
                  <a:pt x="41588" y="48730"/>
                </a:lnTo>
                <a:lnTo>
                  <a:pt x="41508" y="48670"/>
                </a:lnTo>
                <a:lnTo>
                  <a:pt x="41310" y="48611"/>
                </a:lnTo>
                <a:lnTo>
                  <a:pt x="41211" y="48591"/>
                </a:lnTo>
                <a:lnTo>
                  <a:pt x="41111" y="48591"/>
                </a:lnTo>
                <a:lnTo>
                  <a:pt x="40913" y="48611"/>
                </a:lnTo>
                <a:lnTo>
                  <a:pt x="40735" y="48670"/>
                </a:lnTo>
                <a:lnTo>
                  <a:pt x="40556" y="48769"/>
                </a:lnTo>
                <a:lnTo>
                  <a:pt x="40417" y="48888"/>
                </a:lnTo>
                <a:lnTo>
                  <a:pt x="40338" y="48968"/>
                </a:lnTo>
                <a:lnTo>
                  <a:pt x="40278" y="49047"/>
                </a:lnTo>
                <a:lnTo>
                  <a:pt x="40199" y="49246"/>
                </a:lnTo>
                <a:lnTo>
                  <a:pt x="40159" y="49444"/>
                </a:lnTo>
                <a:lnTo>
                  <a:pt x="40159" y="49642"/>
                </a:lnTo>
                <a:lnTo>
                  <a:pt x="40179" y="49841"/>
                </a:lnTo>
                <a:lnTo>
                  <a:pt x="40258" y="50019"/>
                </a:lnTo>
                <a:lnTo>
                  <a:pt x="40377" y="50198"/>
                </a:lnTo>
                <a:lnTo>
                  <a:pt x="40516" y="50337"/>
                </a:lnTo>
                <a:lnTo>
                  <a:pt x="40477" y="50337"/>
                </a:lnTo>
                <a:lnTo>
                  <a:pt x="40437" y="50317"/>
                </a:lnTo>
                <a:lnTo>
                  <a:pt x="40358" y="50238"/>
                </a:lnTo>
                <a:lnTo>
                  <a:pt x="40219" y="50039"/>
                </a:lnTo>
                <a:lnTo>
                  <a:pt x="40159" y="49980"/>
                </a:lnTo>
                <a:lnTo>
                  <a:pt x="40080" y="49920"/>
                </a:lnTo>
                <a:lnTo>
                  <a:pt x="39981" y="49861"/>
                </a:lnTo>
                <a:lnTo>
                  <a:pt x="39901" y="49821"/>
                </a:lnTo>
                <a:lnTo>
                  <a:pt x="39782" y="49781"/>
                </a:lnTo>
                <a:lnTo>
                  <a:pt x="39663" y="49761"/>
                </a:lnTo>
                <a:lnTo>
                  <a:pt x="39564" y="49742"/>
                </a:lnTo>
                <a:lnTo>
                  <a:pt x="39445" y="49742"/>
                </a:lnTo>
                <a:lnTo>
                  <a:pt x="39326" y="49761"/>
                </a:lnTo>
                <a:lnTo>
                  <a:pt x="39227" y="49801"/>
                </a:lnTo>
                <a:lnTo>
                  <a:pt x="39108" y="49841"/>
                </a:lnTo>
                <a:lnTo>
                  <a:pt x="39008" y="49900"/>
                </a:lnTo>
                <a:lnTo>
                  <a:pt x="38850" y="50019"/>
                </a:lnTo>
                <a:lnTo>
                  <a:pt x="38731" y="50178"/>
                </a:lnTo>
                <a:lnTo>
                  <a:pt x="38671" y="50277"/>
                </a:lnTo>
                <a:lnTo>
                  <a:pt x="38631" y="50317"/>
                </a:lnTo>
                <a:lnTo>
                  <a:pt x="38592" y="50337"/>
                </a:lnTo>
                <a:lnTo>
                  <a:pt x="37838" y="50337"/>
                </a:lnTo>
                <a:lnTo>
                  <a:pt x="37540" y="50357"/>
                </a:lnTo>
                <a:lnTo>
                  <a:pt x="37401" y="50357"/>
                </a:lnTo>
                <a:lnTo>
                  <a:pt x="37262" y="50337"/>
                </a:lnTo>
                <a:lnTo>
                  <a:pt x="37183" y="50337"/>
                </a:lnTo>
                <a:lnTo>
                  <a:pt x="37183" y="50297"/>
                </a:lnTo>
                <a:lnTo>
                  <a:pt x="37163" y="50238"/>
                </a:lnTo>
                <a:lnTo>
                  <a:pt x="37163" y="50119"/>
                </a:lnTo>
                <a:lnTo>
                  <a:pt x="37143" y="50000"/>
                </a:lnTo>
                <a:lnTo>
                  <a:pt x="37084" y="49900"/>
                </a:lnTo>
                <a:lnTo>
                  <a:pt x="37024" y="49781"/>
                </a:lnTo>
                <a:lnTo>
                  <a:pt x="36945" y="49702"/>
                </a:lnTo>
                <a:lnTo>
                  <a:pt x="36866" y="49623"/>
                </a:lnTo>
                <a:lnTo>
                  <a:pt x="36786" y="49563"/>
                </a:lnTo>
                <a:lnTo>
                  <a:pt x="36707" y="49503"/>
                </a:lnTo>
                <a:lnTo>
                  <a:pt x="36608" y="49464"/>
                </a:lnTo>
                <a:lnTo>
                  <a:pt x="36508" y="49424"/>
                </a:lnTo>
                <a:lnTo>
                  <a:pt x="36389" y="49404"/>
                </a:lnTo>
                <a:lnTo>
                  <a:pt x="36290" y="49404"/>
                </a:lnTo>
                <a:lnTo>
                  <a:pt x="36191" y="49424"/>
                </a:lnTo>
                <a:lnTo>
                  <a:pt x="36072" y="49444"/>
                </a:lnTo>
                <a:lnTo>
                  <a:pt x="35973" y="49464"/>
                </a:lnTo>
                <a:lnTo>
                  <a:pt x="35873" y="49503"/>
                </a:lnTo>
                <a:lnTo>
                  <a:pt x="35774" y="49563"/>
                </a:lnTo>
                <a:lnTo>
                  <a:pt x="35695" y="49642"/>
                </a:lnTo>
                <a:lnTo>
                  <a:pt x="35616" y="49702"/>
                </a:lnTo>
                <a:lnTo>
                  <a:pt x="35556" y="49801"/>
                </a:lnTo>
                <a:lnTo>
                  <a:pt x="35496" y="49900"/>
                </a:lnTo>
                <a:lnTo>
                  <a:pt x="35457" y="50000"/>
                </a:lnTo>
                <a:lnTo>
                  <a:pt x="35417" y="50119"/>
                </a:lnTo>
                <a:lnTo>
                  <a:pt x="35417" y="50238"/>
                </a:lnTo>
                <a:lnTo>
                  <a:pt x="35417" y="50297"/>
                </a:lnTo>
                <a:lnTo>
                  <a:pt x="35397" y="50337"/>
                </a:lnTo>
                <a:lnTo>
                  <a:pt x="35358" y="50357"/>
                </a:lnTo>
                <a:lnTo>
                  <a:pt x="35159" y="50357"/>
                </a:lnTo>
                <a:lnTo>
                  <a:pt x="34921" y="50337"/>
                </a:lnTo>
                <a:lnTo>
                  <a:pt x="32877" y="50337"/>
                </a:lnTo>
                <a:lnTo>
                  <a:pt x="32937" y="50138"/>
                </a:lnTo>
                <a:lnTo>
                  <a:pt x="32957" y="49960"/>
                </a:lnTo>
                <a:lnTo>
                  <a:pt x="32957" y="49861"/>
                </a:lnTo>
                <a:lnTo>
                  <a:pt x="32937" y="49781"/>
                </a:lnTo>
                <a:lnTo>
                  <a:pt x="32897" y="49682"/>
                </a:lnTo>
                <a:lnTo>
                  <a:pt x="32858" y="49583"/>
                </a:lnTo>
                <a:lnTo>
                  <a:pt x="32798" y="49503"/>
                </a:lnTo>
                <a:lnTo>
                  <a:pt x="32719" y="49424"/>
                </a:lnTo>
                <a:lnTo>
                  <a:pt x="32639" y="49365"/>
                </a:lnTo>
                <a:lnTo>
                  <a:pt x="32560" y="49305"/>
                </a:lnTo>
                <a:lnTo>
                  <a:pt x="32461" y="49246"/>
                </a:lnTo>
                <a:lnTo>
                  <a:pt x="32362" y="49206"/>
                </a:lnTo>
                <a:lnTo>
                  <a:pt x="32262" y="49186"/>
                </a:lnTo>
                <a:lnTo>
                  <a:pt x="32044" y="49186"/>
                </a:lnTo>
                <a:lnTo>
                  <a:pt x="31945" y="49226"/>
                </a:lnTo>
                <a:lnTo>
                  <a:pt x="31846" y="49246"/>
                </a:lnTo>
                <a:lnTo>
                  <a:pt x="31747" y="49305"/>
                </a:lnTo>
                <a:lnTo>
                  <a:pt x="31667" y="49365"/>
                </a:lnTo>
                <a:lnTo>
                  <a:pt x="31588" y="49424"/>
                </a:lnTo>
                <a:lnTo>
                  <a:pt x="31528" y="49503"/>
                </a:lnTo>
                <a:lnTo>
                  <a:pt x="31449" y="49583"/>
                </a:lnTo>
                <a:lnTo>
                  <a:pt x="31409" y="49682"/>
                </a:lnTo>
                <a:lnTo>
                  <a:pt x="31370" y="49761"/>
                </a:lnTo>
                <a:lnTo>
                  <a:pt x="31370" y="49861"/>
                </a:lnTo>
                <a:lnTo>
                  <a:pt x="31350" y="49960"/>
                </a:lnTo>
                <a:lnTo>
                  <a:pt x="31370" y="50138"/>
                </a:lnTo>
                <a:lnTo>
                  <a:pt x="31429" y="50337"/>
                </a:lnTo>
                <a:lnTo>
                  <a:pt x="31231" y="50357"/>
                </a:lnTo>
                <a:lnTo>
                  <a:pt x="31131" y="50357"/>
                </a:lnTo>
                <a:lnTo>
                  <a:pt x="31052" y="50337"/>
                </a:lnTo>
                <a:lnTo>
                  <a:pt x="30993" y="50297"/>
                </a:lnTo>
                <a:lnTo>
                  <a:pt x="30953" y="50238"/>
                </a:lnTo>
                <a:lnTo>
                  <a:pt x="30854" y="50119"/>
                </a:lnTo>
                <a:lnTo>
                  <a:pt x="30715" y="50019"/>
                </a:lnTo>
                <a:lnTo>
                  <a:pt x="30576" y="49940"/>
                </a:lnTo>
                <a:lnTo>
                  <a:pt x="30417" y="49900"/>
                </a:lnTo>
                <a:lnTo>
                  <a:pt x="30258" y="49880"/>
                </a:lnTo>
                <a:lnTo>
                  <a:pt x="30080" y="49920"/>
                </a:lnTo>
                <a:lnTo>
                  <a:pt x="29921" y="49980"/>
                </a:lnTo>
                <a:lnTo>
                  <a:pt x="29782" y="50079"/>
                </a:lnTo>
                <a:lnTo>
                  <a:pt x="29663" y="50198"/>
                </a:lnTo>
                <a:lnTo>
                  <a:pt x="29604" y="50297"/>
                </a:lnTo>
                <a:lnTo>
                  <a:pt x="29564" y="50317"/>
                </a:lnTo>
                <a:lnTo>
                  <a:pt x="29505" y="50337"/>
                </a:lnTo>
                <a:lnTo>
                  <a:pt x="24405" y="50337"/>
                </a:lnTo>
                <a:lnTo>
                  <a:pt x="24524" y="50218"/>
                </a:lnTo>
                <a:lnTo>
                  <a:pt x="24604" y="50079"/>
                </a:lnTo>
                <a:lnTo>
                  <a:pt x="24663" y="49940"/>
                </a:lnTo>
                <a:lnTo>
                  <a:pt x="24683" y="49781"/>
                </a:lnTo>
                <a:lnTo>
                  <a:pt x="24663" y="49642"/>
                </a:lnTo>
                <a:lnTo>
                  <a:pt x="24604" y="49503"/>
                </a:lnTo>
                <a:lnTo>
                  <a:pt x="24524" y="49365"/>
                </a:lnTo>
                <a:lnTo>
                  <a:pt x="24386" y="49265"/>
                </a:lnTo>
                <a:lnTo>
                  <a:pt x="24227" y="49186"/>
                </a:lnTo>
                <a:lnTo>
                  <a:pt x="24068" y="49166"/>
                </a:lnTo>
                <a:lnTo>
                  <a:pt x="23909" y="49166"/>
                </a:lnTo>
                <a:lnTo>
                  <a:pt x="23770" y="49226"/>
                </a:lnTo>
                <a:lnTo>
                  <a:pt x="23632" y="49305"/>
                </a:lnTo>
                <a:lnTo>
                  <a:pt x="23513" y="49404"/>
                </a:lnTo>
                <a:lnTo>
                  <a:pt x="23433" y="49543"/>
                </a:lnTo>
                <a:lnTo>
                  <a:pt x="23413" y="49623"/>
                </a:lnTo>
                <a:lnTo>
                  <a:pt x="23393" y="49702"/>
                </a:lnTo>
                <a:lnTo>
                  <a:pt x="23393" y="49801"/>
                </a:lnTo>
                <a:lnTo>
                  <a:pt x="23393" y="49900"/>
                </a:lnTo>
                <a:lnTo>
                  <a:pt x="23413" y="49980"/>
                </a:lnTo>
                <a:lnTo>
                  <a:pt x="23453" y="50059"/>
                </a:lnTo>
                <a:lnTo>
                  <a:pt x="23532" y="50218"/>
                </a:lnTo>
                <a:lnTo>
                  <a:pt x="23671" y="50337"/>
                </a:lnTo>
                <a:lnTo>
                  <a:pt x="22501" y="50337"/>
                </a:lnTo>
                <a:lnTo>
                  <a:pt x="22560" y="50257"/>
                </a:lnTo>
                <a:lnTo>
                  <a:pt x="22620" y="50178"/>
                </a:lnTo>
                <a:lnTo>
                  <a:pt x="22659" y="50099"/>
                </a:lnTo>
                <a:lnTo>
                  <a:pt x="22679" y="50000"/>
                </a:lnTo>
                <a:lnTo>
                  <a:pt x="22679" y="49920"/>
                </a:lnTo>
                <a:lnTo>
                  <a:pt x="22679" y="49821"/>
                </a:lnTo>
                <a:lnTo>
                  <a:pt x="22679" y="49742"/>
                </a:lnTo>
                <a:lnTo>
                  <a:pt x="22659" y="49662"/>
                </a:lnTo>
                <a:lnTo>
                  <a:pt x="22620" y="49583"/>
                </a:lnTo>
                <a:lnTo>
                  <a:pt x="22560" y="49503"/>
                </a:lnTo>
                <a:lnTo>
                  <a:pt x="22520" y="49444"/>
                </a:lnTo>
                <a:lnTo>
                  <a:pt x="22441" y="49384"/>
                </a:lnTo>
                <a:lnTo>
                  <a:pt x="22362" y="49325"/>
                </a:lnTo>
                <a:lnTo>
                  <a:pt x="22282" y="49305"/>
                </a:lnTo>
                <a:lnTo>
                  <a:pt x="22183" y="49265"/>
                </a:lnTo>
                <a:lnTo>
                  <a:pt x="21985" y="49265"/>
                </a:lnTo>
                <a:lnTo>
                  <a:pt x="21905" y="49285"/>
                </a:lnTo>
                <a:lnTo>
                  <a:pt x="21826" y="49325"/>
                </a:lnTo>
                <a:lnTo>
                  <a:pt x="21727" y="49365"/>
                </a:lnTo>
                <a:lnTo>
                  <a:pt x="21667" y="49424"/>
                </a:lnTo>
                <a:lnTo>
                  <a:pt x="21588" y="49484"/>
                </a:lnTo>
                <a:lnTo>
                  <a:pt x="21548" y="49563"/>
                </a:lnTo>
                <a:lnTo>
                  <a:pt x="21509" y="49662"/>
                </a:lnTo>
                <a:lnTo>
                  <a:pt x="21489" y="49742"/>
                </a:lnTo>
                <a:lnTo>
                  <a:pt x="21469" y="49821"/>
                </a:lnTo>
                <a:lnTo>
                  <a:pt x="21469" y="49940"/>
                </a:lnTo>
                <a:lnTo>
                  <a:pt x="21489" y="50039"/>
                </a:lnTo>
                <a:lnTo>
                  <a:pt x="21509" y="50138"/>
                </a:lnTo>
                <a:lnTo>
                  <a:pt x="21548" y="50218"/>
                </a:lnTo>
                <a:lnTo>
                  <a:pt x="21608" y="50297"/>
                </a:lnTo>
                <a:lnTo>
                  <a:pt x="21687" y="50337"/>
                </a:lnTo>
                <a:lnTo>
                  <a:pt x="20358" y="50337"/>
                </a:lnTo>
                <a:lnTo>
                  <a:pt x="20517" y="50218"/>
                </a:lnTo>
                <a:lnTo>
                  <a:pt x="20576" y="50138"/>
                </a:lnTo>
                <a:lnTo>
                  <a:pt x="20636" y="50079"/>
                </a:lnTo>
                <a:lnTo>
                  <a:pt x="20675" y="49980"/>
                </a:lnTo>
                <a:lnTo>
                  <a:pt x="20695" y="49900"/>
                </a:lnTo>
                <a:lnTo>
                  <a:pt x="20715" y="49801"/>
                </a:lnTo>
                <a:lnTo>
                  <a:pt x="20695" y="49702"/>
                </a:lnTo>
                <a:lnTo>
                  <a:pt x="20675" y="49603"/>
                </a:lnTo>
                <a:lnTo>
                  <a:pt x="20636" y="49503"/>
                </a:lnTo>
                <a:lnTo>
                  <a:pt x="20576" y="49424"/>
                </a:lnTo>
                <a:lnTo>
                  <a:pt x="20517" y="49365"/>
                </a:lnTo>
                <a:lnTo>
                  <a:pt x="20437" y="49305"/>
                </a:lnTo>
                <a:lnTo>
                  <a:pt x="20338" y="49265"/>
                </a:lnTo>
                <a:lnTo>
                  <a:pt x="20259" y="49246"/>
                </a:lnTo>
                <a:lnTo>
                  <a:pt x="20159" y="49226"/>
                </a:lnTo>
                <a:lnTo>
                  <a:pt x="20060" y="49226"/>
                </a:lnTo>
                <a:lnTo>
                  <a:pt x="19961" y="49246"/>
                </a:lnTo>
                <a:lnTo>
                  <a:pt x="19862" y="49285"/>
                </a:lnTo>
                <a:lnTo>
                  <a:pt x="19782" y="49345"/>
                </a:lnTo>
                <a:lnTo>
                  <a:pt x="19703" y="49424"/>
                </a:lnTo>
                <a:lnTo>
                  <a:pt x="19644" y="49503"/>
                </a:lnTo>
                <a:lnTo>
                  <a:pt x="19584" y="49583"/>
                </a:lnTo>
                <a:lnTo>
                  <a:pt x="19564" y="49682"/>
                </a:lnTo>
                <a:lnTo>
                  <a:pt x="19544" y="49781"/>
                </a:lnTo>
                <a:lnTo>
                  <a:pt x="19564" y="49880"/>
                </a:lnTo>
                <a:lnTo>
                  <a:pt x="19584" y="49980"/>
                </a:lnTo>
                <a:lnTo>
                  <a:pt x="19624" y="50059"/>
                </a:lnTo>
                <a:lnTo>
                  <a:pt x="19683" y="50138"/>
                </a:lnTo>
                <a:lnTo>
                  <a:pt x="19763" y="50218"/>
                </a:lnTo>
                <a:lnTo>
                  <a:pt x="19921" y="50337"/>
                </a:lnTo>
                <a:lnTo>
                  <a:pt x="13830" y="50337"/>
                </a:lnTo>
                <a:lnTo>
                  <a:pt x="13652" y="50357"/>
                </a:lnTo>
                <a:lnTo>
                  <a:pt x="17917" y="50357"/>
                </a:lnTo>
                <a:lnTo>
                  <a:pt x="25675" y="50376"/>
                </a:lnTo>
                <a:lnTo>
                  <a:pt x="33830" y="50376"/>
                </a:lnTo>
                <a:lnTo>
                  <a:pt x="41310" y="50396"/>
                </a:lnTo>
                <a:lnTo>
                  <a:pt x="47004" y="50416"/>
                </a:lnTo>
                <a:lnTo>
                  <a:pt x="49941" y="50416"/>
                </a:lnTo>
                <a:lnTo>
                  <a:pt x="49941" y="48075"/>
                </a:lnTo>
                <a:lnTo>
                  <a:pt x="49901" y="48214"/>
                </a:lnTo>
                <a:lnTo>
                  <a:pt x="49881" y="48511"/>
                </a:lnTo>
                <a:lnTo>
                  <a:pt x="49901" y="48650"/>
                </a:lnTo>
                <a:lnTo>
                  <a:pt x="49921" y="48789"/>
                </a:lnTo>
                <a:lnTo>
                  <a:pt x="49643" y="48809"/>
                </a:lnTo>
                <a:lnTo>
                  <a:pt x="49365" y="48869"/>
                </a:lnTo>
                <a:lnTo>
                  <a:pt x="49405" y="48670"/>
                </a:lnTo>
                <a:lnTo>
                  <a:pt x="49425" y="48452"/>
                </a:lnTo>
                <a:lnTo>
                  <a:pt x="49405" y="48254"/>
                </a:lnTo>
                <a:lnTo>
                  <a:pt x="49345" y="48055"/>
                </a:lnTo>
                <a:lnTo>
                  <a:pt x="49484" y="48075"/>
                </a:lnTo>
                <a:lnTo>
                  <a:pt x="49842" y="48075"/>
                </a:lnTo>
                <a:lnTo>
                  <a:pt x="49901" y="48055"/>
                </a:lnTo>
                <a:lnTo>
                  <a:pt x="49941" y="48015"/>
                </a:lnTo>
                <a:lnTo>
                  <a:pt x="49941" y="47976"/>
                </a:lnTo>
                <a:lnTo>
                  <a:pt x="49941" y="47916"/>
                </a:lnTo>
                <a:lnTo>
                  <a:pt x="49941" y="47837"/>
                </a:lnTo>
                <a:lnTo>
                  <a:pt x="49941" y="44682"/>
                </a:lnTo>
                <a:lnTo>
                  <a:pt x="49842" y="44821"/>
                </a:lnTo>
                <a:lnTo>
                  <a:pt x="49762" y="44960"/>
                </a:lnTo>
                <a:lnTo>
                  <a:pt x="49722" y="45119"/>
                </a:lnTo>
                <a:lnTo>
                  <a:pt x="49703" y="45277"/>
                </a:lnTo>
                <a:lnTo>
                  <a:pt x="49703" y="45436"/>
                </a:lnTo>
                <a:lnTo>
                  <a:pt x="49722" y="45595"/>
                </a:lnTo>
                <a:lnTo>
                  <a:pt x="49762" y="45734"/>
                </a:lnTo>
                <a:lnTo>
                  <a:pt x="49802" y="45892"/>
                </a:lnTo>
                <a:lnTo>
                  <a:pt x="49802" y="45892"/>
                </a:lnTo>
                <a:lnTo>
                  <a:pt x="49643" y="45873"/>
                </a:lnTo>
                <a:lnTo>
                  <a:pt x="49504" y="45873"/>
                </a:lnTo>
                <a:lnTo>
                  <a:pt x="49345" y="45892"/>
                </a:lnTo>
                <a:lnTo>
                  <a:pt x="49207" y="45932"/>
                </a:lnTo>
                <a:lnTo>
                  <a:pt x="49068" y="45992"/>
                </a:lnTo>
                <a:lnTo>
                  <a:pt x="48949" y="46071"/>
                </a:lnTo>
                <a:lnTo>
                  <a:pt x="48830" y="46170"/>
                </a:lnTo>
                <a:lnTo>
                  <a:pt x="48730" y="46289"/>
                </a:lnTo>
                <a:lnTo>
                  <a:pt x="48651" y="46428"/>
                </a:lnTo>
                <a:lnTo>
                  <a:pt x="48592" y="46567"/>
                </a:lnTo>
                <a:lnTo>
                  <a:pt x="48552" y="46686"/>
                </a:lnTo>
                <a:lnTo>
                  <a:pt x="48512" y="46825"/>
                </a:lnTo>
                <a:lnTo>
                  <a:pt x="48512" y="46964"/>
                </a:lnTo>
                <a:lnTo>
                  <a:pt x="48512" y="47103"/>
                </a:lnTo>
                <a:lnTo>
                  <a:pt x="48572" y="47400"/>
                </a:lnTo>
                <a:lnTo>
                  <a:pt x="48413" y="47381"/>
                </a:lnTo>
                <a:lnTo>
                  <a:pt x="48274" y="47381"/>
                </a:lnTo>
                <a:lnTo>
                  <a:pt x="48115" y="47400"/>
                </a:lnTo>
                <a:lnTo>
                  <a:pt x="47996" y="47440"/>
                </a:lnTo>
                <a:lnTo>
                  <a:pt x="47857" y="47480"/>
                </a:lnTo>
                <a:lnTo>
                  <a:pt x="47738" y="47539"/>
                </a:lnTo>
                <a:lnTo>
                  <a:pt x="47619" y="47638"/>
                </a:lnTo>
                <a:lnTo>
                  <a:pt x="47500" y="47738"/>
                </a:lnTo>
                <a:lnTo>
                  <a:pt x="47401" y="47857"/>
                </a:lnTo>
                <a:lnTo>
                  <a:pt x="47322" y="47976"/>
                </a:lnTo>
                <a:lnTo>
                  <a:pt x="47282" y="48115"/>
                </a:lnTo>
                <a:lnTo>
                  <a:pt x="47242" y="48273"/>
                </a:lnTo>
                <a:lnTo>
                  <a:pt x="47223" y="48412"/>
                </a:lnTo>
                <a:lnTo>
                  <a:pt x="47223" y="48571"/>
                </a:lnTo>
                <a:lnTo>
                  <a:pt x="47242" y="48710"/>
                </a:lnTo>
                <a:lnTo>
                  <a:pt x="47282" y="48849"/>
                </a:lnTo>
                <a:lnTo>
                  <a:pt x="47123" y="48829"/>
                </a:lnTo>
                <a:lnTo>
                  <a:pt x="46984" y="48809"/>
                </a:lnTo>
                <a:lnTo>
                  <a:pt x="46826" y="48809"/>
                </a:lnTo>
                <a:lnTo>
                  <a:pt x="46687" y="48849"/>
                </a:lnTo>
                <a:lnTo>
                  <a:pt x="46548" y="48888"/>
                </a:lnTo>
                <a:lnTo>
                  <a:pt x="46409" y="48948"/>
                </a:lnTo>
                <a:lnTo>
                  <a:pt x="46290" y="49027"/>
                </a:lnTo>
                <a:lnTo>
                  <a:pt x="46171" y="49127"/>
                </a:lnTo>
                <a:lnTo>
                  <a:pt x="46072" y="49246"/>
                </a:lnTo>
                <a:lnTo>
                  <a:pt x="45992" y="49365"/>
                </a:lnTo>
                <a:lnTo>
                  <a:pt x="45933" y="49503"/>
                </a:lnTo>
                <a:lnTo>
                  <a:pt x="45893" y="49642"/>
                </a:lnTo>
                <a:lnTo>
                  <a:pt x="45853" y="49781"/>
                </a:lnTo>
                <a:lnTo>
                  <a:pt x="45853" y="49920"/>
                </a:lnTo>
                <a:lnTo>
                  <a:pt x="45853" y="50079"/>
                </a:lnTo>
                <a:lnTo>
                  <a:pt x="45893" y="50218"/>
                </a:lnTo>
                <a:lnTo>
                  <a:pt x="45675" y="50178"/>
                </a:lnTo>
                <a:lnTo>
                  <a:pt x="45457" y="50178"/>
                </a:lnTo>
                <a:lnTo>
                  <a:pt x="45258" y="50198"/>
                </a:lnTo>
                <a:lnTo>
                  <a:pt x="45159" y="50238"/>
                </a:lnTo>
                <a:lnTo>
                  <a:pt x="45040" y="50277"/>
                </a:lnTo>
                <a:lnTo>
                  <a:pt x="44921" y="50317"/>
                </a:lnTo>
                <a:lnTo>
                  <a:pt x="44802" y="50337"/>
                </a:lnTo>
                <a:lnTo>
                  <a:pt x="44405" y="50337"/>
                </a:lnTo>
                <a:lnTo>
                  <a:pt x="44365" y="50317"/>
                </a:lnTo>
                <a:lnTo>
                  <a:pt x="44346" y="50277"/>
                </a:lnTo>
                <a:lnTo>
                  <a:pt x="44326" y="50198"/>
                </a:lnTo>
                <a:lnTo>
                  <a:pt x="44306" y="50059"/>
                </a:lnTo>
                <a:lnTo>
                  <a:pt x="44465" y="50119"/>
                </a:lnTo>
                <a:lnTo>
                  <a:pt x="44623" y="50158"/>
                </a:lnTo>
                <a:lnTo>
                  <a:pt x="44782" y="50178"/>
                </a:lnTo>
                <a:lnTo>
                  <a:pt x="44941" y="50158"/>
                </a:lnTo>
                <a:lnTo>
                  <a:pt x="45100" y="50138"/>
                </a:lnTo>
                <a:lnTo>
                  <a:pt x="45258" y="50079"/>
                </a:lnTo>
                <a:lnTo>
                  <a:pt x="45397" y="50000"/>
                </a:lnTo>
                <a:lnTo>
                  <a:pt x="45516" y="49880"/>
                </a:lnTo>
                <a:lnTo>
                  <a:pt x="45635" y="49761"/>
                </a:lnTo>
                <a:lnTo>
                  <a:pt x="45734" y="49623"/>
                </a:lnTo>
                <a:lnTo>
                  <a:pt x="45774" y="49484"/>
                </a:lnTo>
                <a:lnTo>
                  <a:pt x="45814" y="49325"/>
                </a:lnTo>
                <a:lnTo>
                  <a:pt x="45814" y="49166"/>
                </a:lnTo>
                <a:lnTo>
                  <a:pt x="45814" y="49007"/>
                </a:lnTo>
                <a:lnTo>
                  <a:pt x="45794" y="48849"/>
                </a:lnTo>
                <a:lnTo>
                  <a:pt x="45754" y="48690"/>
                </a:lnTo>
                <a:lnTo>
                  <a:pt x="45913" y="48750"/>
                </a:lnTo>
                <a:lnTo>
                  <a:pt x="46072" y="48769"/>
                </a:lnTo>
                <a:lnTo>
                  <a:pt x="46230" y="48789"/>
                </a:lnTo>
                <a:lnTo>
                  <a:pt x="46389" y="48769"/>
                </a:lnTo>
                <a:lnTo>
                  <a:pt x="46528" y="48730"/>
                </a:lnTo>
                <a:lnTo>
                  <a:pt x="46687" y="48670"/>
                </a:lnTo>
                <a:lnTo>
                  <a:pt x="46806" y="48591"/>
                </a:lnTo>
                <a:lnTo>
                  <a:pt x="46945" y="48472"/>
                </a:lnTo>
                <a:lnTo>
                  <a:pt x="47044" y="48353"/>
                </a:lnTo>
                <a:lnTo>
                  <a:pt x="47123" y="48214"/>
                </a:lnTo>
                <a:lnTo>
                  <a:pt x="47183" y="48055"/>
                </a:lnTo>
                <a:lnTo>
                  <a:pt x="47223" y="47896"/>
                </a:lnTo>
                <a:lnTo>
                  <a:pt x="47223" y="47718"/>
                </a:lnTo>
                <a:lnTo>
                  <a:pt x="47203" y="47559"/>
                </a:lnTo>
                <a:lnTo>
                  <a:pt x="47163" y="47400"/>
                </a:lnTo>
                <a:lnTo>
                  <a:pt x="47103" y="47242"/>
                </a:lnTo>
                <a:lnTo>
                  <a:pt x="47262" y="47301"/>
                </a:lnTo>
                <a:lnTo>
                  <a:pt x="47421" y="47321"/>
                </a:lnTo>
                <a:lnTo>
                  <a:pt x="47580" y="47321"/>
                </a:lnTo>
                <a:lnTo>
                  <a:pt x="47738" y="47281"/>
                </a:lnTo>
                <a:lnTo>
                  <a:pt x="47877" y="47242"/>
                </a:lnTo>
                <a:lnTo>
                  <a:pt x="48036" y="47162"/>
                </a:lnTo>
                <a:lnTo>
                  <a:pt x="48155" y="47083"/>
                </a:lnTo>
                <a:lnTo>
                  <a:pt x="48274" y="46964"/>
                </a:lnTo>
                <a:lnTo>
                  <a:pt x="48393" y="46825"/>
                </a:lnTo>
                <a:lnTo>
                  <a:pt x="48453" y="46686"/>
                </a:lnTo>
                <a:lnTo>
                  <a:pt x="48512" y="46527"/>
                </a:lnTo>
                <a:lnTo>
                  <a:pt x="48532" y="46349"/>
                </a:lnTo>
                <a:lnTo>
                  <a:pt x="48512" y="46190"/>
                </a:lnTo>
                <a:lnTo>
                  <a:pt x="48492" y="46031"/>
                </a:lnTo>
                <a:lnTo>
                  <a:pt x="48433" y="45873"/>
                </a:lnTo>
                <a:lnTo>
                  <a:pt x="48373" y="45714"/>
                </a:lnTo>
                <a:lnTo>
                  <a:pt x="48532" y="45754"/>
                </a:lnTo>
                <a:lnTo>
                  <a:pt x="48869" y="45754"/>
                </a:lnTo>
                <a:lnTo>
                  <a:pt x="49028" y="45714"/>
                </a:lnTo>
                <a:lnTo>
                  <a:pt x="49187" y="45674"/>
                </a:lnTo>
                <a:lnTo>
                  <a:pt x="49326" y="45575"/>
                </a:lnTo>
                <a:lnTo>
                  <a:pt x="49445" y="45476"/>
                </a:lnTo>
                <a:lnTo>
                  <a:pt x="49564" y="45337"/>
                </a:lnTo>
                <a:lnTo>
                  <a:pt x="49643" y="45198"/>
                </a:lnTo>
                <a:lnTo>
                  <a:pt x="49703" y="45039"/>
                </a:lnTo>
                <a:lnTo>
                  <a:pt x="49742" y="44900"/>
                </a:lnTo>
                <a:lnTo>
                  <a:pt x="49742" y="44742"/>
                </a:lnTo>
                <a:lnTo>
                  <a:pt x="49722" y="44583"/>
                </a:lnTo>
                <a:lnTo>
                  <a:pt x="49683" y="44424"/>
                </a:lnTo>
                <a:lnTo>
                  <a:pt x="49623" y="44266"/>
                </a:lnTo>
                <a:lnTo>
                  <a:pt x="49544" y="44127"/>
                </a:lnTo>
                <a:lnTo>
                  <a:pt x="49742" y="44166"/>
                </a:lnTo>
                <a:lnTo>
                  <a:pt x="49861" y="44186"/>
                </a:lnTo>
                <a:lnTo>
                  <a:pt x="49901" y="44166"/>
                </a:lnTo>
                <a:lnTo>
                  <a:pt x="49941" y="44166"/>
                </a:lnTo>
                <a:lnTo>
                  <a:pt x="49961" y="44107"/>
                </a:lnTo>
                <a:lnTo>
                  <a:pt x="49961" y="44008"/>
                </a:lnTo>
                <a:lnTo>
                  <a:pt x="49941" y="43849"/>
                </a:lnTo>
                <a:lnTo>
                  <a:pt x="49941" y="42440"/>
                </a:lnTo>
                <a:lnTo>
                  <a:pt x="49961" y="42281"/>
                </a:lnTo>
                <a:lnTo>
                  <a:pt x="49961" y="42182"/>
                </a:lnTo>
                <a:lnTo>
                  <a:pt x="49941" y="42103"/>
                </a:lnTo>
                <a:lnTo>
                  <a:pt x="49901" y="42103"/>
                </a:lnTo>
                <a:lnTo>
                  <a:pt x="49861" y="4208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2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2" name="Google Shape;162;p12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_1">
    <p:bg>
      <p:bgPr>
        <a:solidFill>
          <a:schemeClr val="accent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9" name="Google Shape;169;p13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">
    <p:bg>
      <p:bgPr>
        <a:solidFill>
          <a:schemeClr val="accent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6" name="Google Shape;176;p1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83" name="Google Shape;183;p1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_1_1_1">
    <p:bg>
      <p:bgPr>
        <a:solidFill>
          <a:srgbClr val="ECE4DB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0" name="Google Shape;190;p16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0F0027"/>
            </a:gs>
            <a:gs pos="52999">
              <a:srgbClr val="0F0027"/>
            </a:gs>
            <a:gs pos="71000">
              <a:srgbClr val="550062"/>
            </a:gs>
            <a:gs pos="92000">
              <a:srgbClr val="EF007E"/>
            </a:gs>
            <a:gs pos="100000">
              <a:srgbClr val="FF87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-30" y="-12"/>
            <a:ext cx="9144058" cy="5143528"/>
            <a:chOff x="238125" y="638675"/>
            <a:chExt cx="3166225" cy="1781000"/>
          </a:xfrm>
        </p:grpSpPr>
        <p:sp>
          <p:nvSpPr>
            <p:cNvPr id="55" name="Google Shape;55;p3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0" name="Google Shape;100;p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1598375" y="981800"/>
            <a:ext cx="4692600" cy="33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3600"/>
              <a:buChar char="⊗"/>
              <a:defRPr sz="3600">
                <a:solidFill>
                  <a:srgbClr val="FFF7ED"/>
                </a:solidFill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⊚"/>
              <a:defRPr sz="3600">
                <a:solidFill>
                  <a:srgbClr val="FFF7ED"/>
                </a:solidFill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⊙"/>
              <a:defRPr sz="3600">
                <a:solidFill>
                  <a:srgbClr val="FFF7ED"/>
                </a:solidFill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○"/>
              <a:defRPr sz="3600">
                <a:solidFill>
                  <a:srgbClr val="FFF7ED"/>
                </a:solidFill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■"/>
              <a:defRPr sz="3600">
                <a:solidFill>
                  <a:srgbClr val="FFF7ED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62000" y="796400"/>
            <a:ext cx="621200" cy="509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38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3159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7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22" name="Google Shape;122;p7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8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32" name="Google Shape;132;p8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3" name="Google Shape;143;p9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0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51" name="Google Shape;151;p10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1/04/09/science/science-jargon-cav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be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loss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figures/pubmed_LDAmallet_TDS10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be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THIS IS YOUR PRESENTATION TITLE</a:t>
            </a:r>
            <a:endParaRPr b="1" dirty="0"/>
          </a:p>
        </p:txBody>
      </p:sp>
      <p:sp>
        <p:nvSpPr>
          <p:cNvPr id="3" name="Google Shape;214;p19">
            <a:extLst>
              <a:ext uri="{FF2B5EF4-FFF2-40B4-BE49-F238E27FC236}">
                <a16:creationId xmlns:a16="http://schemas.microsoft.com/office/drawing/2014/main" id="{0C87B354-1955-FE42-B807-695D1032837B}"/>
              </a:ext>
            </a:extLst>
          </p:cNvPr>
          <p:cNvSpPr txBox="1">
            <a:spLocks/>
          </p:cNvSpPr>
          <p:nvPr/>
        </p:nvSpPr>
        <p:spPr>
          <a:xfrm>
            <a:off x="2676150" y="3352801"/>
            <a:ext cx="3791700" cy="163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Rachel Z. Insler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800" dirty="0"/>
              <a:t>Capstone Project Presentation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DSIR – 22221E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May 13, 2021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2"/>
          </p:nvPr>
        </p:nvSpPr>
        <p:spPr>
          <a:xfrm>
            <a:off x="3980948" y="1504950"/>
            <a:ext cx="3036000" cy="21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7ED"/>
                </a:solidFill>
              </a:rPr>
              <a:t>EDIT IN POWERPOINT®</a:t>
            </a:r>
            <a:endParaRPr sz="1400" dirty="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7ED"/>
                </a:solidFill>
              </a:rPr>
              <a:t>Click on the button under the presentation preview that says </a:t>
            </a:r>
            <a:r>
              <a:rPr lang="en" sz="1400" b="1" dirty="0">
                <a:solidFill>
                  <a:srgbClr val="FFF7ED"/>
                </a:solidFill>
              </a:rPr>
              <a:t>"Download as PowerPoint template"</a:t>
            </a:r>
            <a:r>
              <a:rPr lang="en" sz="1400" dirty="0">
                <a:solidFill>
                  <a:srgbClr val="FFF7ED"/>
                </a:solidFill>
              </a:rPr>
              <a:t>. You will get a .pptx file that you can edit in PowerPoint. </a:t>
            </a:r>
            <a:endParaRPr sz="1400" dirty="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7ED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400" u="sng" dirty="0">
                <a:solidFill>
                  <a:srgbClr val="FFF7ED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400" dirty="0">
                <a:solidFill>
                  <a:srgbClr val="FFF7ED"/>
                </a:solidFill>
              </a:rPr>
              <a:t>)</a:t>
            </a:r>
            <a:endParaRPr sz="1400" dirty="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rgbClr val="FFF7ED"/>
              </a:solidFill>
            </a:endParaRPr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21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FF7ED"/>
                </a:solidFill>
              </a:rPr>
              <a:t>EDIT IN GOOGLE SLIDES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7ED"/>
                </a:solidFill>
              </a:rPr>
              <a:t>Click on the button under the presentation preview that says </a:t>
            </a:r>
            <a:r>
              <a:rPr lang="en" sz="1400" b="1">
                <a:solidFill>
                  <a:srgbClr val="FFF7ED"/>
                </a:solidFill>
              </a:rPr>
              <a:t>"Use as Google Slides Theme"</a:t>
            </a:r>
            <a:r>
              <a:rPr lang="en" sz="1400">
                <a:solidFill>
                  <a:srgbClr val="FFF7ED"/>
                </a:solidFill>
              </a:rPr>
              <a:t>.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7ED"/>
                </a:solidFill>
              </a:rPr>
              <a:t>You will get a copy of this document on your Google Drive and will be able to edit, add or delete slides.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FF7ED"/>
                </a:solidFill>
              </a:rPr>
              <a:t>You have to be signed in to your Google account.</a:t>
            </a:r>
            <a:endParaRPr sz="1400">
              <a:solidFill>
                <a:srgbClr val="FFF7ED"/>
              </a:solidFill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2"/>
          </p:nvPr>
        </p:nvSpPr>
        <p:spPr>
          <a:xfrm>
            <a:off x="762000" y="3905925"/>
            <a:ext cx="57363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8700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8700"/>
                </a:solidFill>
              </a:rPr>
              <a:t>This template is free to use under </a:t>
            </a:r>
            <a:r>
              <a:rPr lang="en" sz="1200" u="sng">
                <a:solidFill>
                  <a:srgbClr val="FF87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8700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8700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ctrTitle" idx="4294967295"/>
          </p:nvPr>
        </p:nvSpPr>
        <p:spPr>
          <a:xfrm>
            <a:off x="685800" y="897550"/>
            <a:ext cx="3791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097173"/>
            <a:ext cx="3791700" cy="21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550062"/>
                </a:solidFill>
              </a:rPr>
              <a:t>I am Jayden Smith</a:t>
            </a:r>
            <a:endParaRPr sz="3600" dirty="0">
              <a:solidFill>
                <a:srgbClr val="55006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I love to give presentations.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@username</a:t>
            </a:r>
            <a:endParaRPr sz="3600" dirty="0"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1" name="Google Shape;371;p34"/>
          <p:cNvSpPr txBox="1">
            <a:spLocks noGrp="1"/>
          </p:cNvSpPr>
          <p:nvPr>
            <p:ph type="body" idx="2"/>
          </p:nvPr>
        </p:nvSpPr>
        <p:spPr>
          <a:xfrm>
            <a:off x="29175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3"/>
          </p:nvPr>
        </p:nvSpPr>
        <p:spPr>
          <a:xfrm>
            <a:off x="50730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762000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2"/>
          </p:nvPr>
        </p:nvSpPr>
        <p:spPr>
          <a:xfrm>
            <a:off x="29175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3"/>
          </p:nvPr>
        </p:nvSpPr>
        <p:spPr>
          <a:xfrm>
            <a:off x="50730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715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r="33488"/>
          <a:stretch/>
        </p:blipFill>
        <p:spPr>
          <a:xfrm>
            <a:off x="4246750" y="327159"/>
            <a:ext cx="4481639" cy="4489182"/>
          </a:xfrm>
          <a:custGeom>
            <a:avLst/>
            <a:gdLst/>
            <a:ahLst/>
            <a:cxnLst/>
            <a:rect l="l" t="t" r="r" b="b"/>
            <a:pathLst>
              <a:path w="21598" h="21600" extrusionOk="0">
                <a:moveTo>
                  <a:pt x="10662" y="0"/>
                </a:moveTo>
                <a:lnTo>
                  <a:pt x="10544" y="9"/>
                </a:lnTo>
                <a:cubicBezTo>
                  <a:pt x="10532" y="51"/>
                  <a:pt x="10535" y="93"/>
                  <a:pt x="10554" y="132"/>
                </a:cubicBezTo>
                <a:lnTo>
                  <a:pt x="10653" y="132"/>
                </a:lnTo>
                <a:cubicBezTo>
                  <a:pt x="10671" y="90"/>
                  <a:pt x="10674" y="44"/>
                  <a:pt x="10662" y="0"/>
                </a:cubicBezTo>
                <a:close/>
                <a:moveTo>
                  <a:pt x="9755" y="109"/>
                </a:moveTo>
                <a:lnTo>
                  <a:pt x="9755" y="245"/>
                </a:lnTo>
                <a:cubicBezTo>
                  <a:pt x="9789" y="248"/>
                  <a:pt x="9821" y="249"/>
                  <a:pt x="9854" y="241"/>
                </a:cubicBezTo>
                <a:lnTo>
                  <a:pt x="9873" y="222"/>
                </a:lnTo>
                <a:cubicBezTo>
                  <a:pt x="9881" y="191"/>
                  <a:pt x="9881" y="158"/>
                  <a:pt x="9873" y="127"/>
                </a:cubicBezTo>
                <a:cubicBezTo>
                  <a:pt x="9850" y="91"/>
                  <a:pt x="9788" y="105"/>
                  <a:pt x="9755" y="109"/>
                </a:cubicBezTo>
                <a:close/>
                <a:moveTo>
                  <a:pt x="12685" y="118"/>
                </a:moveTo>
                <a:cubicBezTo>
                  <a:pt x="12645" y="151"/>
                  <a:pt x="12595" y="211"/>
                  <a:pt x="12652" y="255"/>
                </a:cubicBezTo>
                <a:lnTo>
                  <a:pt x="12685" y="274"/>
                </a:lnTo>
                <a:cubicBezTo>
                  <a:pt x="12701" y="264"/>
                  <a:pt x="12715" y="254"/>
                  <a:pt x="12728" y="241"/>
                </a:cubicBezTo>
                <a:lnTo>
                  <a:pt x="12746" y="212"/>
                </a:lnTo>
                <a:cubicBezTo>
                  <a:pt x="12756" y="172"/>
                  <a:pt x="12708" y="145"/>
                  <a:pt x="12685" y="118"/>
                </a:cubicBezTo>
                <a:close/>
                <a:moveTo>
                  <a:pt x="8933" y="212"/>
                </a:moveTo>
                <a:lnTo>
                  <a:pt x="8933" y="349"/>
                </a:lnTo>
                <a:cubicBezTo>
                  <a:pt x="8967" y="352"/>
                  <a:pt x="9003" y="347"/>
                  <a:pt x="9037" y="340"/>
                </a:cubicBezTo>
                <a:cubicBezTo>
                  <a:pt x="9042" y="334"/>
                  <a:pt x="9045" y="331"/>
                  <a:pt x="9051" y="326"/>
                </a:cubicBezTo>
                <a:cubicBezTo>
                  <a:pt x="9059" y="295"/>
                  <a:pt x="9059" y="262"/>
                  <a:pt x="9051" y="231"/>
                </a:cubicBezTo>
                <a:lnTo>
                  <a:pt x="9037" y="212"/>
                </a:lnTo>
                <a:cubicBezTo>
                  <a:pt x="9003" y="204"/>
                  <a:pt x="8966" y="204"/>
                  <a:pt x="8933" y="212"/>
                </a:cubicBezTo>
                <a:close/>
                <a:moveTo>
                  <a:pt x="11934" y="217"/>
                </a:moveTo>
                <a:cubicBezTo>
                  <a:pt x="11877" y="202"/>
                  <a:pt x="11816" y="232"/>
                  <a:pt x="11801" y="288"/>
                </a:cubicBezTo>
                <a:cubicBezTo>
                  <a:pt x="11791" y="325"/>
                  <a:pt x="11802" y="365"/>
                  <a:pt x="11830" y="392"/>
                </a:cubicBezTo>
                <a:cubicBezTo>
                  <a:pt x="11869" y="412"/>
                  <a:pt x="11915" y="416"/>
                  <a:pt x="11957" y="401"/>
                </a:cubicBezTo>
                <a:cubicBezTo>
                  <a:pt x="12005" y="364"/>
                  <a:pt x="12013" y="298"/>
                  <a:pt x="11976" y="250"/>
                </a:cubicBezTo>
                <a:cubicBezTo>
                  <a:pt x="11964" y="235"/>
                  <a:pt x="11951" y="224"/>
                  <a:pt x="11934" y="217"/>
                </a:cubicBezTo>
                <a:close/>
                <a:moveTo>
                  <a:pt x="11059" y="283"/>
                </a:moveTo>
                <a:cubicBezTo>
                  <a:pt x="10979" y="308"/>
                  <a:pt x="10895" y="429"/>
                  <a:pt x="10984" y="495"/>
                </a:cubicBezTo>
                <a:cubicBezTo>
                  <a:pt x="11056" y="582"/>
                  <a:pt x="11166" y="536"/>
                  <a:pt x="11206" y="444"/>
                </a:cubicBezTo>
                <a:cubicBezTo>
                  <a:pt x="11208" y="415"/>
                  <a:pt x="11204" y="386"/>
                  <a:pt x="11196" y="359"/>
                </a:cubicBezTo>
                <a:cubicBezTo>
                  <a:pt x="11183" y="346"/>
                  <a:pt x="11172" y="332"/>
                  <a:pt x="11163" y="316"/>
                </a:cubicBezTo>
                <a:cubicBezTo>
                  <a:pt x="11133" y="296"/>
                  <a:pt x="11096" y="285"/>
                  <a:pt x="11059" y="283"/>
                </a:cubicBezTo>
                <a:close/>
                <a:moveTo>
                  <a:pt x="8172" y="330"/>
                </a:moveTo>
                <a:cubicBezTo>
                  <a:pt x="8143" y="326"/>
                  <a:pt x="8117" y="338"/>
                  <a:pt x="8101" y="377"/>
                </a:cubicBezTo>
                <a:lnTo>
                  <a:pt x="8101" y="401"/>
                </a:lnTo>
                <a:lnTo>
                  <a:pt x="8139" y="434"/>
                </a:lnTo>
                <a:cubicBezTo>
                  <a:pt x="8155" y="441"/>
                  <a:pt x="8173" y="445"/>
                  <a:pt x="8191" y="444"/>
                </a:cubicBezTo>
                <a:cubicBezTo>
                  <a:pt x="8211" y="436"/>
                  <a:pt x="8246" y="392"/>
                  <a:pt x="8257" y="377"/>
                </a:cubicBezTo>
                <a:cubicBezTo>
                  <a:pt x="8234" y="353"/>
                  <a:pt x="8201" y="334"/>
                  <a:pt x="8172" y="330"/>
                </a:cubicBezTo>
                <a:close/>
                <a:moveTo>
                  <a:pt x="10303" y="377"/>
                </a:moveTo>
                <a:cubicBezTo>
                  <a:pt x="10263" y="360"/>
                  <a:pt x="10206" y="373"/>
                  <a:pt x="10138" y="448"/>
                </a:cubicBezTo>
                <a:cubicBezTo>
                  <a:pt x="10118" y="504"/>
                  <a:pt x="10131" y="566"/>
                  <a:pt x="10166" y="613"/>
                </a:cubicBezTo>
                <a:cubicBezTo>
                  <a:pt x="10410" y="768"/>
                  <a:pt x="10425" y="429"/>
                  <a:pt x="10303" y="377"/>
                </a:cubicBezTo>
                <a:close/>
                <a:moveTo>
                  <a:pt x="13952" y="429"/>
                </a:moveTo>
                <a:cubicBezTo>
                  <a:pt x="13938" y="442"/>
                  <a:pt x="13923" y="456"/>
                  <a:pt x="13914" y="472"/>
                </a:cubicBezTo>
                <a:lnTo>
                  <a:pt x="13914" y="495"/>
                </a:lnTo>
                <a:cubicBezTo>
                  <a:pt x="13923" y="511"/>
                  <a:pt x="13938" y="525"/>
                  <a:pt x="13952" y="538"/>
                </a:cubicBezTo>
                <a:cubicBezTo>
                  <a:pt x="13964" y="545"/>
                  <a:pt x="13979" y="549"/>
                  <a:pt x="13994" y="547"/>
                </a:cubicBezTo>
                <a:cubicBezTo>
                  <a:pt x="14018" y="532"/>
                  <a:pt x="14040" y="510"/>
                  <a:pt x="14056" y="486"/>
                </a:cubicBezTo>
                <a:cubicBezTo>
                  <a:pt x="14034" y="461"/>
                  <a:pt x="14004" y="445"/>
                  <a:pt x="13975" y="429"/>
                </a:cubicBezTo>
                <a:lnTo>
                  <a:pt x="13952" y="429"/>
                </a:lnTo>
                <a:close/>
                <a:moveTo>
                  <a:pt x="9462" y="486"/>
                </a:moveTo>
                <a:cubicBezTo>
                  <a:pt x="9394" y="469"/>
                  <a:pt x="9327" y="508"/>
                  <a:pt x="9311" y="576"/>
                </a:cubicBezTo>
                <a:cubicBezTo>
                  <a:pt x="9309" y="621"/>
                  <a:pt x="9315" y="667"/>
                  <a:pt x="9334" y="708"/>
                </a:cubicBezTo>
                <a:cubicBezTo>
                  <a:pt x="9496" y="886"/>
                  <a:pt x="9690" y="541"/>
                  <a:pt x="9462" y="486"/>
                </a:cubicBezTo>
                <a:close/>
                <a:moveTo>
                  <a:pt x="13210" y="486"/>
                </a:moveTo>
                <a:cubicBezTo>
                  <a:pt x="13178" y="484"/>
                  <a:pt x="13146" y="488"/>
                  <a:pt x="13115" y="495"/>
                </a:cubicBezTo>
                <a:cubicBezTo>
                  <a:pt x="13099" y="511"/>
                  <a:pt x="13085" y="528"/>
                  <a:pt x="13073" y="547"/>
                </a:cubicBezTo>
                <a:cubicBezTo>
                  <a:pt x="13061" y="585"/>
                  <a:pt x="13069" y="624"/>
                  <a:pt x="13091" y="656"/>
                </a:cubicBezTo>
                <a:cubicBezTo>
                  <a:pt x="13113" y="675"/>
                  <a:pt x="13138" y="691"/>
                  <a:pt x="13167" y="694"/>
                </a:cubicBezTo>
                <a:cubicBezTo>
                  <a:pt x="13193" y="683"/>
                  <a:pt x="13217" y="669"/>
                  <a:pt x="13243" y="656"/>
                </a:cubicBezTo>
                <a:cubicBezTo>
                  <a:pt x="13273" y="612"/>
                  <a:pt x="13273" y="558"/>
                  <a:pt x="13243" y="514"/>
                </a:cubicBezTo>
                <a:lnTo>
                  <a:pt x="13210" y="486"/>
                </a:lnTo>
                <a:close/>
                <a:moveTo>
                  <a:pt x="12392" y="557"/>
                </a:moveTo>
                <a:cubicBezTo>
                  <a:pt x="12340" y="551"/>
                  <a:pt x="12290" y="555"/>
                  <a:pt x="12241" y="571"/>
                </a:cubicBezTo>
                <a:cubicBezTo>
                  <a:pt x="12198" y="634"/>
                  <a:pt x="12190" y="714"/>
                  <a:pt x="12222" y="783"/>
                </a:cubicBezTo>
                <a:cubicBezTo>
                  <a:pt x="12231" y="794"/>
                  <a:pt x="12242" y="806"/>
                  <a:pt x="12255" y="812"/>
                </a:cubicBezTo>
                <a:cubicBezTo>
                  <a:pt x="12419" y="878"/>
                  <a:pt x="12534" y="745"/>
                  <a:pt x="12458" y="590"/>
                </a:cubicBezTo>
                <a:cubicBezTo>
                  <a:pt x="12441" y="570"/>
                  <a:pt x="12418" y="559"/>
                  <a:pt x="12392" y="557"/>
                </a:cubicBezTo>
                <a:close/>
                <a:moveTo>
                  <a:pt x="8578" y="594"/>
                </a:moveTo>
                <a:cubicBezTo>
                  <a:pt x="8544" y="606"/>
                  <a:pt x="8515" y="630"/>
                  <a:pt x="8498" y="665"/>
                </a:cubicBezTo>
                <a:cubicBezTo>
                  <a:pt x="8483" y="696"/>
                  <a:pt x="8475" y="731"/>
                  <a:pt x="8484" y="764"/>
                </a:cubicBezTo>
                <a:cubicBezTo>
                  <a:pt x="8492" y="777"/>
                  <a:pt x="8505" y="813"/>
                  <a:pt x="8522" y="821"/>
                </a:cubicBezTo>
                <a:cubicBezTo>
                  <a:pt x="8644" y="943"/>
                  <a:pt x="8820" y="761"/>
                  <a:pt x="8720" y="632"/>
                </a:cubicBezTo>
                <a:lnTo>
                  <a:pt x="8687" y="599"/>
                </a:lnTo>
                <a:cubicBezTo>
                  <a:pt x="8652" y="582"/>
                  <a:pt x="8613" y="583"/>
                  <a:pt x="8578" y="594"/>
                </a:cubicBezTo>
                <a:close/>
                <a:moveTo>
                  <a:pt x="11584" y="628"/>
                </a:moveTo>
                <a:cubicBezTo>
                  <a:pt x="11550" y="614"/>
                  <a:pt x="11507" y="615"/>
                  <a:pt x="11461" y="632"/>
                </a:cubicBezTo>
                <a:cubicBezTo>
                  <a:pt x="11429" y="638"/>
                  <a:pt x="11413" y="669"/>
                  <a:pt x="11385" y="684"/>
                </a:cubicBezTo>
                <a:cubicBezTo>
                  <a:pt x="11323" y="818"/>
                  <a:pt x="11382" y="967"/>
                  <a:pt x="11541" y="967"/>
                </a:cubicBezTo>
                <a:cubicBezTo>
                  <a:pt x="11574" y="958"/>
                  <a:pt x="11602" y="943"/>
                  <a:pt x="11631" y="925"/>
                </a:cubicBezTo>
                <a:cubicBezTo>
                  <a:pt x="11722" y="826"/>
                  <a:pt x="11686" y="669"/>
                  <a:pt x="11584" y="628"/>
                </a:cubicBezTo>
                <a:close/>
                <a:moveTo>
                  <a:pt x="10686" y="722"/>
                </a:moveTo>
                <a:cubicBezTo>
                  <a:pt x="10564" y="740"/>
                  <a:pt x="10477" y="867"/>
                  <a:pt x="10558" y="1000"/>
                </a:cubicBezTo>
                <a:cubicBezTo>
                  <a:pt x="10625" y="1099"/>
                  <a:pt x="10825" y="1089"/>
                  <a:pt x="10866" y="967"/>
                </a:cubicBezTo>
                <a:cubicBezTo>
                  <a:pt x="10889" y="889"/>
                  <a:pt x="10869" y="805"/>
                  <a:pt x="10814" y="745"/>
                </a:cubicBezTo>
                <a:cubicBezTo>
                  <a:pt x="10770" y="724"/>
                  <a:pt x="10727" y="716"/>
                  <a:pt x="10686" y="722"/>
                </a:cubicBezTo>
                <a:close/>
                <a:moveTo>
                  <a:pt x="7884" y="731"/>
                </a:moveTo>
                <a:cubicBezTo>
                  <a:pt x="7824" y="730"/>
                  <a:pt x="7764" y="729"/>
                  <a:pt x="7704" y="736"/>
                </a:cubicBezTo>
                <a:cubicBezTo>
                  <a:pt x="7697" y="796"/>
                  <a:pt x="7693" y="855"/>
                  <a:pt x="7694" y="915"/>
                </a:cubicBezTo>
                <a:cubicBezTo>
                  <a:pt x="7699" y="921"/>
                  <a:pt x="7728" y="928"/>
                  <a:pt x="7737" y="934"/>
                </a:cubicBezTo>
                <a:cubicBezTo>
                  <a:pt x="7789" y="937"/>
                  <a:pt x="7842" y="933"/>
                  <a:pt x="7893" y="925"/>
                </a:cubicBezTo>
                <a:cubicBezTo>
                  <a:pt x="7901" y="883"/>
                  <a:pt x="7914" y="765"/>
                  <a:pt x="7884" y="731"/>
                </a:cubicBezTo>
                <a:close/>
                <a:moveTo>
                  <a:pt x="14457" y="736"/>
                </a:moveTo>
                <a:cubicBezTo>
                  <a:pt x="14405" y="732"/>
                  <a:pt x="14353" y="762"/>
                  <a:pt x="14334" y="812"/>
                </a:cubicBezTo>
                <a:cubicBezTo>
                  <a:pt x="14333" y="845"/>
                  <a:pt x="14350" y="876"/>
                  <a:pt x="14377" y="896"/>
                </a:cubicBezTo>
                <a:cubicBezTo>
                  <a:pt x="14393" y="912"/>
                  <a:pt x="14411" y="926"/>
                  <a:pt x="14429" y="939"/>
                </a:cubicBezTo>
                <a:cubicBezTo>
                  <a:pt x="14457" y="899"/>
                  <a:pt x="14508" y="871"/>
                  <a:pt x="14523" y="821"/>
                </a:cubicBezTo>
                <a:cubicBezTo>
                  <a:pt x="14512" y="785"/>
                  <a:pt x="14489" y="755"/>
                  <a:pt x="14457" y="736"/>
                </a:cubicBezTo>
                <a:close/>
                <a:moveTo>
                  <a:pt x="9864" y="793"/>
                </a:moveTo>
                <a:cubicBezTo>
                  <a:pt x="9775" y="822"/>
                  <a:pt x="9704" y="893"/>
                  <a:pt x="9675" y="981"/>
                </a:cubicBezTo>
                <a:cubicBezTo>
                  <a:pt x="9668" y="1019"/>
                  <a:pt x="9698" y="1055"/>
                  <a:pt x="9712" y="1085"/>
                </a:cubicBezTo>
                <a:cubicBezTo>
                  <a:pt x="9755" y="1139"/>
                  <a:pt x="9809" y="1180"/>
                  <a:pt x="9873" y="1203"/>
                </a:cubicBezTo>
                <a:cubicBezTo>
                  <a:pt x="9966" y="1185"/>
                  <a:pt x="10042" y="1117"/>
                  <a:pt x="10076" y="1029"/>
                </a:cubicBezTo>
                <a:cubicBezTo>
                  <a:pt x="10112" y="917"/>
                  <a:pt x="9971" y="793"/>
                  <a:pt x="9864" y="793"/>
                </a:cubicBezTo>
                <a:close/>
                <a:moveTo>
                  <a:pt x="13597" y="793"/>
                </a:moveTo>
                <a:cubicBezTo>
                  <a:pt x="13562" y="794"/>
                  <a:pt x="13531" y="810"/>
                  <a:pt x="13507" y="835"/>
                </a:cubicBezTo>
                <a:lnTo>
                  <a:pt x="13479" y="878"/>
                </a:lnTo>
                <a:cubicBezTo>
                  <a:pt x="13475" y="928"/>
                  <a:pt x="13486" y="980"/>
                  <a:pt x="13512" y="1024"/>
                </a:cubicBezTo>
                <a:cubicBezTo>
                  <a:pt x="13567" y="1076"/>
                  <a:pt x="13655" y="1076"/>
                  <a:pt x="13711" y="1024"/>
                </a:cubicBezTo>
                <a:cubicBezTo>
                  <a:pt x="13723" y="991"/>
                  <a:pt x="13734" y="955"/>
                  <a:pt x="13739" y="920"/>
                </a:cubicBezTo>
                <a:cubicBezTo>
                  <a:pt x="13736" y="846"/>
                  <a:pt x="13671" y="790"/>
                  <a:pt x="13597" y="793"/>
                </a:cubicBezTo>
                <a:close/>
                <a:moveTo>
                  <a:pt x="7014" y="812"/>
                </a:moveTo>
                <a:cubicBezTo>
                  <a:pt x="6965" y="856"/>
                  <a:pt x="6883" y="918"/>
                  <a:pt x="6948" y="981"/>
                </a:cubicBezTo>
                <a:lnTo>
                  <a:pt x="6948" y="986"/>
                </a:lnTo>
                <a:lnTo>
                  <a:pt x="7000" y="1019"/>
                </a:lnTo>
                <a:cubicBezTo>
                  <a:pt x="7052" y="1026"/>
                  <a:pt x="7092" y="957"/>
                  <a:pt x="7123" y="925"/>
                </a:cubicBezTo>
                <a:lnTo>
                  <a:pt x="7014" y="812"/>
                </a:lnTo>
                <a:close/>
                <a:moveTo>
                  <a:pt x="12784" y="854"/>
                </a:moveTo>
                <a:cubicBezTo>
                  <a:pt x="12666" y="862"/>
                  <a:pt x="12568" y="980"/>
                  <a:pt x="12633" y="1118"/>
                </a:cubicBezTo>
                <a:cubicBezTo>
                  <a:pt x="12649" y="1159"/>
                  <a:pt x="12685" y="1187"/>
                  <a:pt x="12728" y="1194"/>
                </a:cubicBezTo>
                <a:cubicBezTo>
                  <a:pt x="12816" y="1226"/>
                  <a:pt x="12917" y="1183"/>
                  <a:pt x="12950" y="1095"/>
                </a:cubicBezTo>
                <a:cubicBezTo>
                  <a:pt x="12960" y="1067"/>
                  <a:pt x="12959" y="1039"/>
                  <a:pt x="12954" y="1010"/>
                </a:cubicBezTo>
                <a:cubicBezTo>
                  <a:pt x="12952" y="965"/>
                  <a:pt x="12934" y="919"/>
                  <a:pt x="12902" y="887"/>
                </a:cubicBezTo>
                <a:cubicBezTo>
                  <a:pt x="12863" y="862"/>
                  <a:pt x="12824" y="851"/>
                  <a:pt x="12784" y="854"/>
                </a:cubicBezTo>
                <a:close/>
                <a:moveTo>
                  <a:pt x="9141" y="906"/>
                </a:moveTo>
                <a:cubicBezTo>
                  <a:pt x="9029" y="871"/>
                  <a:pt x="8894" y="922"/>
                  <a:pt x="8923" y="1118"/>
                </a:cubicBezTo>
                <a:cubicBezTo>
                  <a:pt x="8936" y="1136"/>
                  <a:pt x="8948" y="1158"/>
                  <a:pt x="8952" y="1180"/>
                </a:cubicBezTo>
                <a:cubicBezTo>
                  <a:pt x="9018" y="1250"/>
                  <a:pt x="9123" y="1242"/>
                  <a:pt x="9207" y="1213"/>
                </a:cubicBezTo>
                <a:cubicBezTo>
                  <a:pt x="9340" y="1064"/>
                  <a:pt x="9252" y="941"/>
                  <a:pt x="9141" y="906"/>
                </a:cubicBezTo>
                <a:close/>
                <a:moveTo>
                  <a:pt x="12000" y="934"/>
                </a:moveTo>
                <a:cubicBezTo>
                  <a:pt x="11947" y="925"/>
                  <a:pt x="11893" y="937"/>
                  <a:pt x="11849" y="967"/>
                </a:cubicBezTo>
                <a:cubicBezTo>
                  <a:pt x="11820" y="994"/>
                  <a:pt x="11793" y="1026"/>
                  <a:pt x="11778" y="1062"/>
                </a:cubicBezTo>
                <a:cubicBezTo>
                  <a:pt x="11760" y="1120"/>
                  <a:pt x="11768" y="1187"/>
                  <a:pt x="11797" y="1241"/>
                </a:cubicBezTo>
                <a:cubicBezTo>
                  <a:pt x="11855" y="1335"/>
                  <a:pt x="11976" y="1365"/>
                  <a:pt x="12071" y="1307"/>
                </a:cubicBezTo>
                <a:cubicBezTo>
                  <a:pt x="12118" y="1278"/>
                  <a:pt x="12150" y="1230"/>
                  <a:pt x="12160" y="1175"/>
                </a:cubicBezTo>
                <a:cubicBezTo>
                  <a:pt x="12181" y="1064"/>
                  <a:pt x="12111" y="954"/>
                  <a:pt x="12000" y="934"/>
                </a:cubicBezTo>
                <a:close/>
                <a:moveTo>
                  <a:pt x="6144" y="972"/>
                </a:moveTo>
                <a:cubicBezTo>
                  <a:pt x="6135" y="985"/>
                  <a:pt x="6128" y="999"/>
                  <a:pt x="6121" y="1014"/>
                </a:cubicBezTo>
                <a:cubicBezTo>
                  <a:pt x="6127" y="1035"/>
                  <a:pt x="6134" y="1057"/>
                  <a:pt x="6144" y="1076"/>
                </a:cubicBezTo>
                <a:lnTo>
                  <a:pt x="6187" y="1118"/>
                </a:lnTo>
                <a:cubicBezTo>
                  <a:pt x="6216" y="1079"/>
                  <a:pt x="6278" y="1023"/>
                  <a:pt x="6220" y="981"/>
                </a:cubicBezTo>
                <a:cubicBezTo>
                  <a:pt x="6198" y="964"/>
                  <a:pt x="6170" y="960"/>
                  <a:pt x="6144" y="972"/>
                </a:cubicBezTo>
                <a:close/>
                <a:moveTo>
                  <a:pt x="8167" y="1014"/>
                </a:moveTo>
                <a:cubicBezTo>
                  <a:pt x="8093" y="1079"/>
                  <a:pt x="8078" y="1190"/>
                  <a:pt x="8129" y="1274"/>
                </a:cubicBezTo>
                <a:cubicBezTo>
                  <a:pt x="8202" y="1369"/>
                  <a:pt x="8396" y="1365"/>
                  <a:pt x="8436" y="1241"/>
                </a:cubicBezTo>
                <a:cubicBezTo>
                  <a:pt x="8503" y="1064"/>
                  <a:pt x="8328" y="943"/>
                  <a:pt x="8167" y="1014"/>
                </a:cubicBezTo>
                <a:close/>
                <a:moveTo>
                  <a:pt x="11125" y="1033"/>
                </a:moveTo>
                <a:cubicBezTo>
                  <a:pt x="11096" y="1042"/>
                  <a:pt x="11068" y="1052"/>
                  <a:pt x="11040" y="1066"/>
                </a:cubicBezTo>
                <a:cubicBezTo>
                  <a:pt x="10922" y="1162"/>
                  <a:pt x="10957" y="1408"/>
                  <a:pt x="11121" y="1434"/>
                </a:cubicBezTo>
                <a:cubicBezTo>
                  <a:pt x="11204" y="1457"/>
                  <a:pt x="11294" y="1432"/>
                  <a:pt x="11352" y="1368"/>
                </a:cubicBezTo>
                <a:cubicBezTo>
                  <a:pt x="11455" y="1192"/>
                  <a:pt x="11334" y="1001"/>
                  <a:pt x="11130" y="1033"/>
                </a:cubicBezTo>
                <a:lnTo>
                  <a:pt x="11125" y="1033"/>
                </a:lnTo>
                <a:close/>
                <a:moveTo>
                  <a:pt x="14958" y="1095"/>
                </a:moveTo>
                <a:cubicBezTo>
                  <a:pt x="14898" y="1094"/>
                  <a:pt x="14838" y="1098"/>
                  <a:pt x="14779" y="1104"/>
                </a:cubicBezTo>
                <a:cubicBezTo>
                  <a:pt x="14773" y="1164"/>
                  <a:pt x="14768" y="1223"/>
                  <a:pt x="14769" y="1283"/>
                </a:cubicBezTo>
                <a:lnTo>
                  <a:pt x="14779" y="1298"/>
                </a:lnTo>
                <a:lnTo>
                  <a:pt x="14968" y="1298"/>
                </a:lnTo>
                <a:cubicBezTo>
                  <a:pt x="14981" y="1233"/>
                  <a:pt x="14981" y="1169"/>
                  <a:pt x="14968" y="1104"/>
                </a:cubicBezTo>
                <a:lnTo>
                  <a:pt x="14958" y="1095"/>
                </a:lnTo>
                <a:close/>
                <a:moveTo>
                  <a:pt x="10350" y="1104"/>
                </a:moveTo>
                <a:lnTo>
                  <a:pt x="10341" y="1123"/>
                </a:lnTo>
                <a:cubicBezTo>
                  <a:pt x="10207" y="1133"/>
                  <a:pt x="10164" y="1214"/>
                  <a:pt x="10119" y="1326"/>
                </a:cubicBezTo>
                <a:cubicBezTo>
                  <a:pt x="10125" y="1364"/>
                  <a:pt x="10139" y="1400"/>
                  <a:pt x="10157" y="1434"/>
                </a:cubicBezTo>
                <a:lnTo>
                  <a:pt x="10157" y="1439"/>
                </a:lnTo>
                <a:cubicBezTo>
                  <a:pt x="10183" y="1502"/>
                  <a:pt x="10237" y="1549"/>
                  <a:pt x="10303" y="1566"/>
                </a:cubicBezTo>
                <a:cubicBezTo>
                  <a:pt x="10374" y="1574"/>
                  <a:pt x="10444" y="1559"/>
                  <a:pt x="10506" y="1524"/>
                </a:cubicBezTo>
                <a:cubicBezTo>
                  <a:pt x="10562" y="1475"/>
                  <a:pt x="10575" y="1399"/>
                  <a:pt x="10610" y="1335"/>
                </a:cubicBezTo>
                <a:cubicBezTo>
                  <a:pt x="10559" y="1269"/>
                  <a:pt x="10559" y="1163"/>
                  <a:pt x="10464" y="1137"/>
                </a:cubicBezTo>
                <a:cubicBezTo>
                  <a:pt x="10456" y="1134"/>
                  <a:pt x="10370" y="1113"/>
                  <a:pt x="10369" y="1104"/>
                </a:cubicBezTo>
                <a:lnTo>
                  <a:pt x="10350" y="1104"/>
                </a:lnTo>
                <a:close/>
                <a:moveTo>
                  <a:pt x="7482" y="1109"/>
                </a:moveTo>
                <a:cubicBezTo>
                  <a:pt x="7367" y="1085"/>
                  <a:pt x="7245" y="1225"/>
                  <a:pt x="7302" y="1335"/>
                </a:cubicBezTo>
                <a:cubicBezTo>
                  <a:pt x="7337" y="1394"/>
                  <a:pt x="7395" y="1437"/>
                  <a:pt x="7463" y="1448"/>
                </a:cubicBezTo>
                <a:cubicBezTo>
                  <a:pt x="7483" y="1442"/>
                  <a:pt x="7504" y="1434"/>
                  <a:pt x="7524" y="1430"/>
                </a:cubicBezTo>
                <a:cubicBezTo>
                  <a:pt x="7539" y="1413"/>
                  <a:pt x="7553" y="1399"/>
                  <a:pt x="7572" y="1387"/>
                </a:cubicBezTo>
                <a:cubicBezTo>
                  <a:pt x="7584" y="1358"/>
                  <a:pt x="7612" y="1319"/>
                  <a:pt x="7624" y="1293"/>
                </a:cubicBezTo>
                <a:cubicBezTo>
                  <a:pt x="7625" y="1242"/>
                  <a:pt x="7606" y="1194"/>
                  <a:pt x="7567" y="1161"/>
                </a:cubicBezTo>
                <a:cubicBezTo>
                  <a:pt x="7544" y="1135"/>
                  <a:pt x="7515" y="1117"/>
                  <a:pt x="7482" y="1109"/>
                </a:cubicBezTo>
                <a:close/>
                <a:moveTo>
                  <a:pt x="14089" y="1137"/>
                </a:moveTo>
                <a:cubicBezTo>
                  <a:pt x="14029" y="1124"/>
                  <a:pt x="13969" y="1140"/>
                  <a:pt x="13928" y="1184"/>
                </a:cubicBezTo>
                <a:cubicBezTo>
                  <a:pt x="13906" y="1221"/>
                  <a:pt x="13892" y="1265"/>
                  <a:pt x="13885" y="1307"/>
                </a:cubicBezTo>
                <a:cubicBezTo>
                  <a:pt x="13889" y="1326"/>
                  <a:pt x="13903" y="1375"/>
                  <a:pt x="13909" y="1392"/>
                </a:cubicBezTo>
                <a:cubicBezTo>
                  <a:pt x="13926" y="1430"/>
                  <a:pt x="13963" y="1458"/>
                  <a:pt x="14004" y="1467"/>
                </a:cubicBezTo>
                <a:cubicBezTo>
                  <a:pt x="14182" y="1517"/>
                  <a:pt x="14289" y="1277"/>
                  <a:pt x="14155" y="1161"/>
                </a:cubicBezTo>
                <a:cubicBezTo>
                  <a:pt x="14134" y="1148"/>
                  <a:pt x="14112" y="1141"/>
                  <a:pt x="14089" y="1137"/>
                </a:cubicBezTo>
                <a:close/>
                <a:moveTo>
                  <a:pt x="13351" y="1213"/>
                </a:moveTo>
                <a:cubicBezTo>
                  <a:pt x="13297" y="1196"/>
                  <a:pt x="13239" y="1202"/>
                  <a:pt x="13186" y="1222"/>
                </a:cubicBezTo>
                <a:cubicBezTo>
                  <a:pt x="13137" y="1244"/>
                  <a:pt x="13096" y="1285"/>
                  <a:pt x="13077" y="1335"/>
                </a:cubicBezTo>
                <a:cubicBezTo>
                  <a:pt x="12980" y="1608"/>
                  <a:pt x="13408" y="1729"/>
                  <a:pt x="13465" y="1444"/>
                </a:cubicBezTo>
                <a:cubicBezTo>
                  <a:pt x="13480" y="1351"/>
                  <a:pt x="13433" y="1259"/>
                  <a:pt x="13351" y="1213"/>
                </a:cubicBezTo>
                <a:close/>
                <a:moveTo>
                  <a:pt x="9434" y="1231"/>
                </a:moveTo>
                <a:cubicBezTo>
                  <a:pt x="9369" y="1259"/>
                  <a:pt x="9317" y="1317"/>
                  <a:pt x="9301" y="1425"/>
                </a:cubicBezTo>
                <a:cubicBezTo>
                  <a:pt x="9302" y="1470"/>
                  <a:pt x="9312" y="1513"/>
                  <a:pt x="9334" y="1552"/>
                </a:cubicBezTo>
                <a:cubicBezTo>
                  <a:pt x="9414" y="1676"/>
                  <a:pt x="9582" y="1725"/>
                  <a:pt x="9694" y="1614"/>
                </a:cubicBezTo>
                <a:cubicBezTo>
                  <a:pt x="9931" y="1378"/>
                  <a:pt x="9627" y="1150"/>
                  <a:pt x="9434" y="1231"/>
                </a:cubicBezTo>
                <a:close/>
                <a:moveTo>
                  <a:pt x="6589" y="1246"/>
                </a:moveTo>
                <a:cubicBezTo>
                  <a:pt x="6556" y="1259"/>
                  <a:pt x="6523" y="1286"/>
                  <a:pt x="6508" y="1321"/>
                </a:cubicBezTo>
                <a:cubicBezTo>
                  <a:pt x="6485" y="1376"/>
                  <a:pt x="6502" y="1437"/>
                  <a:pt x="6546" y="1477"/>
                </a:cubicBezTo>
                <a:cubicBezTo>
                  <a:pt x="6561" y="1484"/>
                  <a:pt x="6575" y="1495"/>
                  <a:pt x="6589" y="1505"/>
                </a:cubicBezTo>
                <a:cubicBezTo>
                  <a:pt x="6609" y="1504"/>
                  <a:pt x="6631" y="1503"/>
                  <a:pt x="6650" y="1510"/>
                </a:cubicBezTo>
                <a:cubicBezTo>
                  <a:pt x="6680" y="1503"/>
                  <a:pt x="6696" y="1483"/>
                  <a:pt x="6726" y="1477"/>
                </a:cubicBezTo>
                <a:cubicBezTo>
                  <a:pt x="6747" y="1446"/>
                  <a:pt x="6757" y="1410"/>
                  <a:pt x="6759" y="1373"/>
                </a:cubicBezTo>
                <a:cubicBezTo>
                  <a:pt x="6768" y="1320"/>
                  <a:pt x="6741" y="1268"/>
                  <a:pt x="6693" y="1246"/>
                </a:cubicBezTo>
                <a:cubicBezTo>
                  <a:pt x="6657" y="1230"/>
                  <a:pt x="6622" y="1232"/>
                  <a:pt x="6589" y="1246"/>
                </a:cubicBezTo>
                <a:close/>
                <a:moveTo>
                  <a:pt x="12463" y="1274"/>
                </a:moveTo>
                <a:cubicBezTo>
                  <a:pt x="12364" y="1259"/>
                  <a:pt x="12281" y="1331"/>
                  <a:pt x="12231" y="1406"/>
                </a:cubicBezTo>
                <a:cubicBezTo>
                  <a:pt x="12195" y="1474"/>
                  <a:pt x="12198" y="1559"/>
                  <a:pt x="12241" y="1623"/>
                </a:cubicBezTo>
                <a:cubicBezTo>
                  <a:pt x="12286" y="1686"/>
                  <a:pt x="12354" y="1731"/>
                  <a:pt x="12430" y="1746"/>
                </a:cubicBezTo>
                <a:cubicBezTo>
                  <a:pt x="12502" y="1749"/>
                  <a:pt x="12569" y="1713"/>
                  <a:pt x="12614" y="1656"/>
                </a:cubicBezTo>
                <a:cubicBezTo>
                  <a:pt x="12766" y="1531"/>
                  <a:pt x="12643" y="1283"/>
                  <a:pt x="12463" y="1274"/>
                </a:cubicBezTo>
                <a:close/>
                <a:moveTo>
                  <a:pt x="8734" y="1316"/>
                </a:moveTo>
                <a:cubicBezTo>
                  <a:pt x="8677" y="1314"/>
                  <a:pt x="8618" y="1329"/>
                  <a:pt x="8569" y="1359"/>
                </a:cubicBezTo>
                <a:cubicBezTo>
                  <a:pt x="8522" y="1419"/>
                  <a:pt x="8488" y="1487"/>
                  <a:pt x="8474" y="1562"/>
                </a:cubicBezTo>
                <a:lnTo>
                  <a:pt x="8493" y="1571"/>
                </a:lnTo>
                <a:lnTo>
                  <a:pt x="8512" y="1604"/>
                </a:lnTo>
                <a:cubicBezTo>
                  <a:pt x="8520" y="1634"/>
                  <a:pt x="8536" y="1662"/>
                  <a:pt x="8550" y="1689"/>
                </a:cubicBezTo>
                <a:cubicBezTo>
                  <a:pt x="8585" y="1745"/>
                  <a:pt x="8677" y="1744"/>
                  <a:pt x="8720" y="1783"/>
                </a:cubicBezTo>
                <a:cubicBezTo>
                  <a:pt x="8748" y="1758"/>
                  <a:pt x="8781" y="1743"/>
                  <a:pt x="8819" y="1741"/>
                </a:cubicBezTo>
                <a:cubicBezTo>
                  <a:pt x="8899" y="1710"/>
                  <a:pt x="8932" y="1610"/>
                  <a:pt x="8956" y="1538"/>
                </a:cubicBezTo>
                <a:cubicBezTo>
                  <a:pt x="8935" y="1500"/>
                  <a:pt x="8920" y="1452"/>
                  <a:pt x="8895" y="1415"/>
                </a:cubicBezTo>
                <a:cubicBezTo>
                  <a:pt x="8875" y="1354"/>
                  <a:pt x="8789" y="1332"/>
                  <a:pt x="8734" y="1316"/>
                </a:cubicBezTo>
                <a:close/>
                <a:moveTo>
                  <a:pt x="11626" y="1368"/>
                </a:moveTo>
                <a:cubicBezTo>
                  <a:pt x="11569" y="1367"/>
                  <a:pt x="11515" y="1386"/>
                  <a:pt x="11466" y="1420"/>
                </a:cubicBezTo>
                <a:cubicBezTo>
                  <a:pt x="11332" y="1518"/>
                  <a:pt x="11383" y="1693"/>
                  <a:pt x="11447" y="1817"/>
                </a:cubicBezTo>
                <a:cubicBezTo>
                  <a:pt x="11375" y="1793"/>
                  <a:pt x="11300" y="1782"/>
                  <a:pt x="11225" y="1783"/>
                </a:cubicBezTo>
                <a:cubicBezTo>
                  <a:pt x="11126" y="1803"/>
                  <a:pt x="11049" y="1876"/>
                  <a:pt x="11022" y="1972"/>
                </a:cubicBezTo>
                <a:cubicBezTo>
                  <a:pt x="11018" y="2052"/>
                  <a:pt x="11021" y="2134"/>
                  <a:pt x="11036" y="2213"/>
                </a:cubicBezTo>
                <a:cubicBezTo>
                  <a:pt x="10963" y="2193"/>
                  <a:pt x="10887" y="2189"/>
                  <a:pt x="10814" y="2203"/>
                </a:cubicBezTo>
                <a:lnTo>
                  <a:pt x="10738" y="2236"/>
                </a:lnTo>
                <a:cubicBezTo>
                  <a:pt x="10813" y="1720"/>
                  <a:pt x="10056" y="1809"/>
                  <a:pt x="10190" y="2298"/>
                </a:cubicBezTo>
                <a:cubicBezTo>
                  <a:pt x="10094" y="2289"/>
                  <a:pt x="9995" y="2303"/>
                  <a:pt x="9906" y="2340"/>
                </a:cubicBezTo>
                <a:cubicBezTo>
                  <a:pt x="9925" y="2255"/>
                  <a:pt x="9922" y="2167"/>
                  <a:pt x="9892" y="2085"/>
                </a:cubicBezTo>
                <a:cubicBezTo>
                  <a:pt x="9818" y="1933"/>
                  <a:pt x="9569" y="1979"/>
                  <a:pt x="9438" y="2024"/>
                </a:cubicBezTo>
                <a:cubicBezTo>
                  <a:pt x="9520" y="1793"/>
                  <a:pt x="9293" y="1493"/>
                  <a:pt x="9056" y="1666"/>
                </a:cubicBezTo>
                <a:cubicBezTo>
                  <a:pt x="8852" y="1819"/>
                  <a:pt x="8962" y="2108"/>
                  <a:pt x="9188" y="2161"/>
                </a:cubicBezTo>
                <a:cubicBezTo>
                  <a:pt x="9211" y="2154"/>
                  <a:pt x="9242" y="2149"/>
                  <a:pt x="9254" y="2128"/>
                </a:cubicBezTo>
                <a:lnTo>
                  <a:pt x="9282" y="2128"/>
                </a:lnTo>
                <a:cubicBezTo>
                  <a:pt x="9319" y="2105"/>
                  <a:pt x="9356" y="2065"/>
                  <a:pt x="9401" y="2062"/>
                </a:cubicBezTo>
                <a:cubicBezTo>
                  <a:pt x="9392" y="2102"/>
                  <a:pt x="9380" y="2182"/>
                  <a:pt x="9377" y="2222"/>
                </a:cubicBezTo>
                <a:lnTo>
                  <a:pt x="9367" y="2402"/>
                </a:lnTo>
                <a:cubicBezTo>
                  <a:pt x="9319" y="2400"/>
                  <a:pt x="9274" y="2404"/>
                  <a:pt x="9226" y="2411"/>
                </a:cubicBezTo>
                <a:cubicBezTo>
                  <a:pt x="9179" y="2415"/>
                  <a:pt x="9132" y="2425"/>
                  <a:pt x="9089" y="2444"/>
                </a:cubicBezTo>
                <a:cubicBezTo>
                  <a:pt x="9149" y="2244"/>
                  <a:pt x="8972" y="2031"/>
                  <a:pt x="8763" y="2095"/>
                </a:cubicBezTo>
                <a:cubicBezTo>
                  <a:pt x="8645" y="2117"/>
                  <a:pt x="8558" y="2216"/>
                  <a:pt x="8550" y="2336"/>
                </a:cubicBezTo>
                <a:lnTo>
                  <a:pt x="8550" y="2501"/>
                </a:lnTo>
                <a:cubicBezTo>
                  <a:pt x="8513" y="2495"/>
                  <a:pt x="8474" y="2496"/>
                  <a:pt x="8436" y="2496"/>
                </a:cubicBezTo>
                <a:cubicBezTo>
                  <a:pt x="8377" y="2507"/>
                  <a:pt x="8322" y="2532"/>
                  <a:pt x="8276" y="2571"/>
                </a:cubicBezTo>
                <a:cubicBezTo>
                  <a:pt x="8351" y="2292"/>
                  <a:pt x="7996" y="2041"/>
                  <a:pt x="7798" y="2279"/>
                </a:cubicBezTo>
                <a:cubicBezTo>
                  <a:pt x="7730" y="2380"/>
                  <a:pt x="7714" y="2511"/>
                  <a:pt x="7761" y="2623"/>
                </a:cubicBezTo>
                <a:cubicBezTo>
                  <a:pt x="7651" y="2594"/>
                  <a:pt x="7533" y="2618"/>
                  <a:pt x="7444" y="2689"/>
                </a:cubicBezTo>
                <a:cubicBezTo>
                  <a:pt x="7353" y="2786"/>
                  <a:pt x="7333" y="2927"/>
                  <a:pt x="7387" y="3048"/>
                </a:cubicBezTo>
                <a:cubicBezTo>
                  <a:pt x="7295" y="3052"/>
                  <a:pt x="7203" y="3062"/>
                  <a:pt x="7113" y="3081"/>
                </a:cubicBezTo>
                <a:cubicBezTo>
                  <a:pt x="7128" y="2958"/>
                  <a:pt x="7081" y="2835"/>
                  <a:pt x="6986" y="2755"/>
                </a:cubicBezTo>
                <a:cubicBezTo>
                  <a:pt x="6712" y="2630"/>
                  <a:pt x="6503" y="2887"/>
                  <a:pt x="6574" y="3152"/>
                </a:cubicBezTo>
                <a:cubicBezTo>
                  <a:pt x="6461" y="3151"/>
                  <a:pt x="6349" y="3184"/>
                  <a:pt x="6258" y="3251"/>
                </a:cubicBezTo>
                <a:cubicBezTo>
                  <a:pt x="6256" y="3211"/>
                  <a:pt x="6263" y="3174"/>
                  <a:pt x="6281" y="3138"/>
                </a:cubicBezTo>
                <a:cubicBezTo>
                  <a:pt x="6293" y="2769"/>
                  <a:pt x="5747" y="2783"/>
                  <a:pt x="5743" y="3138"/>
                </a:cubicBezTo>
                <a:lnTo>
                  <a:pt x="5762" y="3147"/>
                </a:lnTo>
                <a:cubicBezTo>
                  <a:pt x="5777" y="3175"/>
                  <a:pt x="5785" y="3204"/>
                  <a:pt x="5781" y="3237"/>
                </a:cubicBezTo>
                <a:cubicBezTo>
                  <a:pt x="5809" y="3265"/>
                  <a:pt x="5841" y="3283"/>
                  <a:pt x="5847" y="3326"/>
                </a:cubicBezTo>
                <a:cubicBezTo>
                  <a:pt x="5624" y="3214"/>
                  <a:pt x="5366" y="3365"/>
                  <a:pt x="5402" y="3624"/>
                </a:cubicBezTo>
                <a:cubicBezTo>
                  <a:pt x="5457" y="3824"/>
                  <a:pt x="5662" y="3862"/>
                  <a:pt x="5837" y="3803"/>
                </a:cubicBezTo>
                <a:cubicBezTo>
                  <a:pt x="5824" y="3847"/>
                  <a:pt x="5814" y="3894"/>
                  <a:pt x="5809" y="3940"/>
                </a:cubicBezTo>
                <a:cubicBezTo>
                  <a:pt x="5813" y="3986"/>
                  <a:pt x="5828" y="4030"/>
                  <a:pt x="5847" y="4072"/>
                </a:cubicBezTo>
                <a:cubicBezTo>
                  <a:pt x="5798" y="4070"/>
                  <a:pt x="5748" y="4074"/>
                  <a:pt x="5700" y="4081"/>
                </a:cubicBezTo>
                <a:cubicBezTo>
                  <a:pt x="5654" y="4095"/>
                  <a:pt x="5611" y="4117"/>
                  <a:pt x="5573" y="4147"/>
                </a:cubicBezTo>
                <a:cubicBezTo>
                  <a:pt x="5599" y="4007"/>
                  <a:pt x="5569" y="3855"/>
                  <a:pt x="5440" y="3779"/>
                </a:cubicBezTo>
                <a:cubicBezTo>
                  <a:pt x="5346" y="3740"/>
                  <a:pt x="5236" y="3749"/>
                  <a:pt x="5147" y="3798"/>
                </a:cubicBezTo>
                <a:cubicBezTo>
                  <a:pt x="5002" y="3865"/>
                  <a:pt x="5016" y="4028"/>
                  <a:pt x="5039" y="4161"/>
                </a:cubicBezTo>
                <a:cubicBezTo>
                  <a:pt x="5046" y="4169"/>
                  <a:pt x="5049" y="4180"/>
                  <a:pt x="5053" y="4190"/>
                </a:cubicBezTo>
                <a:cubicBezTo>
                  <a:pt x="5047" y="4195"/>
                  <a:pt x="5044" y="4203"/>
                  <a:pt x="5039" y="4209"/>
                </a:cubicBezTo>
                <a:cubicBezTo>
                  <a:pt x="4965" y="4147"/>
                  <a:pt x="4870" y="4196"/>
                  <a:pt x="4798" y="4232"/>
                </a:cubicBezTo>
                <a:cubicBezTo>
                  <a:pt x="4669" y="4327"/>
                  <a:pt x="4633" y="4504"/>
                  <a:pt x="4712" y="4643"/>
                </a:cubicBezTo>
                <a:cubicBezTo>
                  <a:pt x="4631" y="4623"/>
                  <a:pt x="4542" y="4627"/>
                  <a:pt x="4462" y="4652"/>
                </a:cubicBezTo>
                <a:lnTo>
                  <a:pt x="4377" y="4685"/>
                </a:lnTo>
                <a:cubicBezTo>
                  <a:pt x="4432" y="4439"/>
                  <a:pt x="4236" y="4238"/>
                  <a:pt x="3994" y="4360"/>
                </a:cubicBezTo>
                <a:cubicBezTo>
                  <a:pt x="3727" y="4565"/>
                  <a:pt x="4009" y="4966"/>
                  <a:pt x="4301" y="4794"/>
                </a:cubicBezTo>
                <a:cubicBezTo>
                  <a:pt x="4249" y="4913"/>
                  <a:pt x="4317" y="5009"/>
                  <a:pt x="4334" y="5119"/>
                </a:cubicBezTo>
                <a:cubicBezTo>
                  <a:pt x="4240" y="5058"/>
                  <a:pt x="4126" y="5119"/>
                  <a:pt x="4037" y="5162"/>
                </a:cubicBezTo>
                <a:cubicBezTo>
                  <a:pt x="4037" y="5052"/>
                  <a:pt x="4089" y="4920"/>
                  <a:pt x="3975" y="4846"/>
                </a:cubicBezTo>
                <a:cubicBezTo>
                  <a:pt x="3889" y="4742"/>
                  <a:pt x="3738" y="4732"/>
                  <a:pt x="3635" y="4817"/>
                </a:cubicBezTo>
                <a:cubicBezTo>
                  <a:pt x="3629" y="4822"/>
                  <a:pt x="3621" y="4826"/>
                  <a:pt x="3616" y="4831"/>
                </a:cubicBezTo>
                <a:cubicBezTo>
                  <a:pt x="3492" y="4947"/>
                  <a:pt x="3536" y="5124"/>
                  <a:pt x="3644" y="5233"/>
                </a:cubicBezTo>
                <a:cubicBezTo>
                  <a:pt x="3735" y="5327"/>
                  <a:pt x="3870" y="5290"/>
                  <a:pt x="3971" y="5233"/>
                </a:cubicBezTo>
                <a:cubicBezTo>
                  <a:pt x="3914" y="5343"/>
                  <a:pt x="3969" y="5461"/>
                  <a:pt x="3952" y="5553"/>
                </a:cubicBezTo>
                <a:cubicBezTo>
                  <a:pt x="3849" y="5475"/>
                  <a:pt x="3749" y="5628"/>
                  <a:pt x="3659" y="5582"/>
                </a:cubicBezTo>
                <a:lnTo>
                  <a:pt x="3659" y="5563"/>
                </a:lnTo>
                <a:cubicBezTo>
                  <a:pt x="3678" y="5538"/>
                  <a:pt x="3694" y="5509"/>
                  <a:pt x="3696" y="5478"/>
                </a:cubicBezTo>
                <a:cubicBezTo>
                  <a:pt x="3668" y="5448"/>
                  <a:pt x="3653" y="5406"/>
                  <a:pt x="3654" y="5365"/>
                </a:cubicBezTo>
                <a:cubicBezTo>
                  <a:pt x="3576" y="5239"/>
                  <a:pt x="3411" y="5202"/>
                  <a:pt x="3285" y="5280"/>
                </a:cubicBezTo>
                <a:cubicBezTo>
                  <a:pt x="3282" y="5282"/>
                  <a:pt x="3275" y="5287"/>
                  <a:pt x="3271" y="5289"/>
                </a:cubicBezTo>
                <a:cubicBezTo>
                  <a:pt x="3111" y="5423"/>
                  <a:pt x="3139" y="5614"/>
                  <a:pt x="3290" y="5742"/>
                </a:cubicBezTo>
                <a:lnTo>
                  <a:pt x="3309" y="5747"/>
                </a:lnTo>
                <a:lnTo>
                  <a:pt x="3318" y="5742"/>
                </a:lnTo>
                <a:cubicBezTo>
                  <a:pt x="3342" y="5749"/>
                  <a:pt x="3390" y="5765"/>
                  <a:pt x="3413" y="5775"/>
                </a:cubicBezTo>
                <a:lnTo>
                  <a:pt x="3446" y="5775"/>
                </a:lnTo>
                <a:cubicBezTo>
                  <a:pt x="3461" y="5766"/>
                  <a:pt x="3476" y="5755"/>
                  <a:pt x="3488" y="5742"/>
                </a:cubicBezTo>
                <a:cubicBezTo>
                  <a:pt x="3509" y="5725"/>
                  <a:pt x="3543" y="5726"/>
                  <a:pt x="3564" y="5714"/>
                </a:cubicBezTo>
                <a:lnTo>
                  <a:pt x="3592" y="5742"/>
                </a:lnTo>
                <a:cubicBezTo>
                  <a:pt x="3548" y="5813"/>
                  <a:pt x="3548" y="5901"/>
                  <a:pt x="3597" y="5969"/>
                </a:cubicBezTo>
                <a:cubicBezTo>
                  <a:pt x="3499" y="5985"/>
                  <a:pt x="3407" y="6017"/>
                  <a:pt x="3318" y="6063"/>
                </a:cubicBezTo>
                <a:cubicBezTo>
                  <a:pt x="3367" y="5834"/>
                  <a:pt x="3208" y="5628"/>
                  <a:pt x="2964" y="5714"/>
                </a:cubicBezTo>
                <a:cubicBezTo>
                  <a:pt x="2669" y="5873"/>
                  <a:pt x="2888" y="6302"/>
                  <a:pt x="3195" y="6181"/>
                </a:cubicBezTo>
                <a:lnTo>
                  <a:pt x="3247" y="6157"/>
                </a:lnTo>
                <a:cubicBezTo>
                  <a:pt x="3209" y="6270"/>
                  <a:pt x="3246" y="6389"/>
                  <a:pt x="3281" y="6497"/>
                </a:cubicBezTo>
                <a:cubicBezTo>
                  <a:pt x="2976" y="6420"/>
                  <a:pt x="2818" y="6698"/>
                  <a:pt x="2940" y="6959"/>
                </a:cubicBezTo>
                <a:cubicBezTo>
                  <a:pt x="2861" y="6949"/>
                  <a:pt x="2779" y="6949"/>
                  <a:pt x="2699" y="6959"/>
                </a:cubicBezTo>
                <a:cubicBezTo>
                  <a:pt x="2583" y="7007"/>
                  <a:pt x="2514" y="7123"/>
                  <a:pt x="2529" y="7247"/>
                </a:cubicBezTo>
                <a:cubicBezTo>
                  <a:pt x="2540" y="7287"/>
                  <a:pt x="2594" y="7346"/>
                  <a:pt x="2567" y="7384"/>
                </a:cubicBezTo>
                <a:cubicBezTo>
                  <a:pt x="2498" y="7373"/>
                  <a:pt x="2425" y="7376"/>
                  <a:pt x="2359" y="7398"/>
                </a:cubicBezTo>
                <a:cubicBezTo>
                  <a:pt x="2269" y="7434"/>
                  <a:pt x="2201" y="7516"/>
                  <a:pt x="2179" y="7610"/>
                </a:cubicBezTo>
                <a:cubicBezTo>
                  <a:pt x="2168" y="7741"/>
                  <a:pt x="2246" y="7862"/>
                  <a:pt x="2368" y="7908"/>
                </a:cubicBezTo>
                <a:cubicBezTo>
                  <a:pt x="2429" y="7929"/>
                  <a:pt x="2495" y="7932"/>
                  <a:pt x="2557" y="7917"/>
                </a:cubicBezTo>
                <a:lnTo>
                  <a:pt x="2624" y="7889"/>
                </a:lnTo>
                <a:cubicBezTo>
                  <a:pt x="2594" y="7980"/>
                  <a:pt x="2594" y="8080"/>
                  <a:pt x="2624" y="8172"/>
                </a:cubicBezTo>
                <a:cubicBezTo>
                  <a:pt x="2574" y="8163"/>
                  <a:pt x="2521" y="8169"/>
                  <a:pt x="2477" y="8196"/>
                </a:cubicBezTo>
                <a:cubicBezTo>
                  <a:pt x="2422" y="8213"/>
                  <a:pt x="2373" y="8243"/>
                  <a:pt x="2326" y="8276"/>
                </a:cubicBezTo>
                <a:cubicBezTo>
                  <a:pt x="2288" y="8417"/>
                  <a:pt x="2211" y="8536"/>
                  <a:pt x="2340" y="8667"/>
                </a:cubicBezTo>
                <a:lnTo>
                  <a:pt x="2350" y="8710"/>
                </a:lnTo>
                <a:cubicBezTo>
                  <a:pt x="2030" y="8576"/>
                  <a:pt x="1815" y="8878"/>
                  <a:pt x="1981" y="9163"/>
                </a:cubicBezTo>
                <a:cubicBezTo>
                  <a:pt x="1946" y="9165"/>
                  <a:pt x="1915" y="9161"/>
                  <a:pt x="1882" y="9153"/>
                </a:cubicBezTo>
                <a:cubicBezTo>
                  <a:pt x="1589" y="9081"/>
                  <a:pt x="1482" y="9548"/>
                  <a:pt x="1764" y="9639"/>
                </a:cubicBezTo>
                <a:cubicBezTo>
                  <a:pt x="2142" y="9631"/>
                  <a:pt x="1954" y="9607"/>
                  <a:pt x="2061" y="9941"/>
                </a:cubicBezTo>
                <a:lnTo>
                  <a:pt x="2052" y="9946"/>
                </a:lnTo>
                <a:cubicBezTo>
                  <a:pt x="1918" y="9920"/>
                  <a:pt x="1782" y="9977"/>
                  <a:pt x="1702" y="10088"/>
                </a:cubicBezTo>
                <a:cubicBezTo>
                  <a:pt x="1698" y="10117"/>
                  <a:pt x="1687" y="10146"/>
                  <a:pt x="1674" y="10172"/>
                </a:cubicBezTo>
                <a:cubicBezTo>
                  <a:pt x="1662" y="10268"/>
                  <a:pt x="1697" y="10362"/>
                  <a:pt x="1768" y="10427"/>
                </a:cubicBezTo>
                <a:cubicBezTo>
                  <a:pt x="1813" y="10461"/>
                  <a:pt x="1868" y="10483"/>
                  <a:pt x="1924" y="10489"/>
                </a:cubicBezTo>
                <a:cubicBezTo>
                  <a:pt x="1982" y="10499"/>
                  <a:pt x="2042" y="10487"/>
                  <a:pt x="2094" y="10460"/>
                </a:cubicBezTo>
                <a:cubicBezTo>
                  <a:pt x="2061" y="10577"/>
                  <a:pt x="2119" y="10707"/>
                  <a:pt x="2189" y="10800"/>
                </a:cubicBezTo>
                <a:cubicBezTo>
                  <a:pt x="2096" y="10766"/>
                  <a:pt x="1992" y="10762"/>
                  <a:pt x="1896" y="10786"/>
                </a:cubicBezTo>
                <a:cubicBezTo>
                  <a:pt x="1832" y="10824"/>
                  <a:pt x="1785" y="10879"/>
                  <a:pt x="1754" y="10946"/>
                </a:cubicBezTo>
                <a:cubicBezTo>
                  <a:pt x="1731" y="11042"/>
                  <a:pt x="1783" y="11157"/>
                  <a:pt x="1811" y="11248"/>
                </a:cubicBezTo>
                <a:cubicBezTo>
                  <a:pt x="1682" y="11234"/>
                  <a:pt x="1514" y="11227"/>
                  <a:pt x="1442" y="11357"/>
                </a:cubicBezTo>
                <a:cubicBezTo>
                  <a:pt x="1375" y="11588"/>
                  <a:pt x="1532" y="11791"/>
                  <a:pt x="1778" y="11715"/>
                </a:cubicBezTo>
                <a:cubicBezTo>
                  <a:pt x="1798" y="11703"/>
                  <a:pt x="1820" y="11696"/>
                  <a:pt x="1844" y="11692"/>
                </a:cubicBezTo>
                <a:cubicBezTo>
                  <a:pt x="1811" y="11909"/>
                  <a:pt x="1938" y="12174"/>
                  <a:pt x="2194" y="12102"/>
                </a:cubicBezTo>
                <a:cubicBezTo>
                  <a:pt x="2240" y="12089"/>
                  <a:pt x="2288" y="12067"/>
                  <a:pt x="2326" y="12036"/>
                </a:cubicBezTo>
                <a:cubicBezTo>
                  <a:pt x="2291" y="12148"/>
                  <a:pt x="2291" y="12264"/>
                  <a:pt x="2326" y="12376"/>
                </a:cubicBezTo>
                <a:cubicBezTo>
                  <a:pt x="2218" y="12354"/>
                  <a:pt x="2103" y="12378"/>
                  <a:pt x="2014" y="12442"/>
                </a:cubicBezTo>
                <a:cubicBezTo>
                  <a:pt x="2014" y="12333"/>
                  <a:pt x="2033" y="12194"/>
                  <a:pt x="1957" y="12112"/>
                </a:cubicBezTo>
                <a:cubicBezTo>
                  <a:pt x="1844" y="12026"/>
                  <a:pt x="1684" y="12031"/>
                  <a:pt x="1579" y="12126"/>
                </a:cubicBezTo>
                <a:cubicBezTo>
                  <a:pt x="1550" y="12163"/>
                  <a:pt x="1532" y="12206"/>
                  <a:pt x="1527" y="12253"/>
                </a:cubicBezTo>
                <a:cubicBezTo>
                  <a:pt x="1521" y="12320"/>
                  <a:pt x="1536" y="12390"/>
                  <a:pt x="1565" y="12451"/>
                </a:cubicBezTo>
                <a:cubicBezTo>
                  <a:pt x="1655" y="12592"/>
                  <a:pt x="1863" y="12565"/>
                  <a:pt x="1981" y="12475"/>
                </a:cubicBezTo>
                <a:cubicBezTo>
                  <a:pt x="1976" y="12506"/>
                  <a:pt x="1963" y="12593"/>
                  <a:pt x="1957" y="12621"/>
                </a:cubicBezTo>
                <a:cubicBezTo>
                  <a:pt x="1946" y="12706"/>
                  <a:pt x="1973" y="12791"/>
                  <a:pt x="2033" y="12852"/>
                </a:cubicBezTo>
                <a:cubicBezTo>
                  <a:pt x="2075" y="12885"/>
                  <a:pt x="2127" y="12907"/>
                  <a:pt x="2179" y="12914"/>
                </a:cubicBezTo>
                <a:cubicBezTo>
                  <a:pt x="2258" y="12922"/>
                  <a:pt x="2350" y="12874"/>
                  <a:pt x="2425" y="12852"/>
                </a:cubicBezTo>
                <a:cubicBezTo>
                  <a:pt x="2371" y="12963"/>
                  <a:pt x="2419" y="13091"/>
                  <a:pt x="2435" y="13202"/>
                </a:cubicBezTo>
                <a:cubicBezTo>
                  <a:pt x="2414" y="13202"/>
                  <a:pt x="2392" y="13199"/>
                  <a:pt x="2373" y="13192"/>
                </a:cubicBezTo>
                <a:cubicBezTo>
                  <a:pt x="2230" y="13181"/>
                  <a:pt x="2057" y="13254"/>
                  <a:pt x="2057" y="13419"/>
                </a:cubicBezTo>
                <a:cubicBezTo>
                  <a:pt x="2028" y="13570"/>
                  <a:pt x="2128" y="13711"/>
                  <a:pt x="2279" y="13739"/>
                </a:cubicBezTo>
                <a:cubicBezTo>
                  <a:pt x="2329" y="13741"/>
                  <a:pt x="2380" y="13730"/>
                  <a:pt x="2425" y="13706"/>
                </a:cubicBezTo>
                <a:cubicBezTo>
                  <a:pt x="2472" y="13685"/>
                  <a:pt x="2520" y="13661"/>
                  <a:pt x="2562" y="13631"/>
                </a:cubicBezTo>
                <a:cubicBezTo>
                  <a:pt x="2539" y="13681"/>
                  <a:pt x="2518" y="13729"/>
                  <a:pt x="2501" y="13782"/>
                </a:cubicBezTo>
                <a:cubicBezTo>
                  <a:pt x="2475" y="13870"/>
                  <a:pt x="2529" y="13969"/>
                  <a:pt x="2562" y="14051"/>
                </a:cubicBezTo>
                <a:cubicBezTo>
                  <a:pt x="2245" y="13923"/>
                  <a:pt x="1983" y="14361"/>
                  <a:pt x="2321" y="14518"/>
                </a:cubicBezTo>
                <a:cubicBezTo>
                  <a:pt x="2487" y="14607"/>
                  <a:pt x="2731" y="14421"/>
                  <a:pt x="2690" y="14244"/>
                </a:cubicBezTo>
                <a:cubicBezTo>
                  <a:pt x="2680" y="14241"/>
                  <a:pt x="2669" y="14238"/>
                  <a:pt x="2661" y="14230"/>
                </a:cubicBezTo>
                <a:lnTo>
                  <a:pt x="2661" y="14216"/>
                </a:lnTo>
                <a:lnTo>
                  <a:pt x="2671" y="14207"/>
                </a:lnTo>
                <a:cubicBezTo>
                  <a:pt x="2658" y="14171"/>
                  <a:pt x="2623" y="14143"/>
                  <a:pt x="2605" y="14112"/>
                </a:cubicBezTo>
                <a:lnTo>
                  <a:pt x="2595" y="14089"/>
                </a:lnTo>
                <a:lnTo>
                  <a:pt x="2638" y="14089"/>
                </a:lnTo>
                <a:cubicBezTo>
                  <a:pt x="2723" y="14158"/>
                  <a:pt x="2843" y="14162"/>
                  <a:pt x="2936" y="14103"/>
                </a:cubicBezTo>
                <a:cubicBezTo>
                  <a:pt x="2937" y="14189"/>
                  <a:pt x="2952" y="14278"/>
                  <a:pt x="2973" y="14362"/>
                </a:cubicBezTo>
                <a:cubicBezTo>
                  <a:pt x="2865" y="14356"/>
                  <a:pt x="2728" y="14378"/>
                  <a:pt x="2671" y="14480"/>
                </a:cubicBezTo>
                <a:cubicBezTo>
                  <a:pt x="2579" y="14601"/>
                  <a:pt x="2642" y="14772"/>
                  <a:pt x="2751" y="14862"/>
                </a:cubicBezTo>
                <a:cubicBezTo>
                  <a:pt x="2843" y="14929"/>
                  <a:pt x="2958" y="14886"/>
                  <a:pt x="3058" y="14881"/>
                </a:cubicBezTo>
                <a:cubicBezTo>
                  <a:pt x="3066" y="14889"/>
                  <a:pt x="3069" y="14900"/>
                  <a:pt x="3073" y="14910"/>
                </a:cubicBezTo>
                <a:cubicBezTo>
                  <a:pt x="3058" y="14934"/>
                  <a:pt x="3054" y="14969"/>
                  <a:pt x="3040" y="14994"/>
                </a:cubicBezTo>
                <a:cubicBezTo>
                  <a:pt x="3033" y="15072"/>
                  <a:pt x="3112" y="15139"/>
                  <a:pt x="3106" y="15216"/>
                </a:cubicBezTo>
                <a:cubicBezTo>
                  <a:pt x="2955" y="15161"/>
                  <a:pt x="2786" y="15224"/>
                  <a:pt x="2713" y="15367"/>
                </a:cubicBezTo>
                <a:cubicBezTo>
                  <a:pt x="2678" y="15516"/>
                  <a:pt x="2772" y="15667"/>
                  <a:pt x="2921" y="15702"/>
                </a:cubicBezTo>
                <a:cubicBezTo>
                  <a:pt x="2938" y="15706"/>
                  <a:pt x="2952" y="15711"/>
                  <a:pt x="2969" y="15712"/>
                </a:cubicBezTo>
                <a:cubicBezTo>
                  <a:pt x="3107" y="15704"/>
                  <a:pt x="3273" y="15552"/>
                  <a:pt x="3238" y="15410"/>
                </a:cubicBezTo>
                <a:cubicBezTo>
                  <a:pt x="3228" y="15406"/>
                  <a:pt x="3217" y="15403"/>
                  <a:pt x="3210" y="15396"/>
                </a:cubicBezTo>
                <a:lnTo>
                  <a:pt x="3210" y="15377"/>
                </a:lnTo>
                <a:lnTo>
                  <a:pt x="3219" y="15367"/>
                </a:lnTo>
                <a:cubicBezTo>
                  <a:pt x="3207" y="15332"/>
                  <a:pt x="3171" y="15304"/>
                  <a:pt x="3153" y="15273"/>
                </a:cubicBezTo>
                <a:lnTo>
                  <a:pt x="3143" y="15249"/>
                </a:lnTo>
                <a:cubicBezTo>
                  <a:pt x="3258" y="15287"/>
                  <a:pt x="3374" y="15351"/>
                  <a:pt x="3484" y="15259"/>
                </a:cubicBezTo>
                <a:cubicBezTo>
                  <a:pt x="3474" y="15364"/>
                  <a:pt x="3504" y="15468"/>
                  <a:pt x="3564" y="15556"/>
                </a:cubicBezTo>
                <a:lnTo>
                  <a:pt x="3545" y="15565"/>
                </a:lnTo>
                <a:cubicBezTo>
                  <a:pt x="3433" y="15530"/>
                  <a:pt x="3311" y="15568"/>
                  <a:pt x="3238" y="15660"/>
                </a:cubicBezTo>
                <a:cubicBezTo>
                  <a:pt x="3038" y="15919"/>
                  <a:pt x="3356" y="16198"/>
                  <a:pt x="3626" y="16070"/>
                </a:cubicBezTo>
                <a:cubicBezTo>
                  <a:pt x="3612" y="16177"/>
                  <a:pt x="3635" y="16285"/>
                  <a:pt x="3692" y="16377"/>
                </a:cubicBezTo>
                <a:cubicBezTo>
                  <a:pt x="3804" y="16484"/>
                  <a:pt x="4028" y="16475"/>
                  <a:pt x="4117" y="16344"/>
                </a:cubicBezTo>
                <a:lnTo>
                  <a:pt x="4141" y="16344"/>
                </a:lnTo>
                <a:cubicBezTo>
                  <a:pt x="4091" y="16473"/>
                  <a:pt x="4095" y="16618"/>
                  <a:pt x="4150" y="16745"/>
                </a:cubicBezTo>
                <a:cubicBezTo>
                  <a:pt x="4363" y="16897"/>
                  <a:pt x="4534" y="16710"/>
                  <a:pt x="4585" y="17094"/>
                </a:cubicBezTo>
                <a:cubicBezTo>
                  <a:pt x="4461" y="17082"/>
                  <a:pt x="4294" y="17072"/>
                  <a:pt x="4226" y="17198"/>
                </a:cubicBezTo>
                <a:cubicBezTo>
                  <a:pt x="4154" y="17322"/>
                  <a:pt x="4200" y="17480"/>
                  <a:pt x="4325" y="17552"/>
                </a:cubicBezTo>
                <a:cubicBezTo>
                  <a:pt x="4351" y="17566"/>
                  <a:pt x="4376" y="17575"/>
                  <a:pt x="4405" y="17580"/>
                </a:cubicBezTo>
                <a:cubicBezTo>
                  <a:pt x="4652" y="17617"/>
                  <a:pt x="4783" y="17346"/>
                  <a:pt x="4646" y="17155"/>
                </a:cubicBezTo>
                <a:lnTo>
                  <a:pt x="4618" y="17127"/>
                </a:lnTo>
                <a:cubicBezTo>
                  <a:pt x="4733" y="17166"/>
                  <a:pt x="4853" y="17230"/>
                  <a:pt x="4963" y="17137"/>
                </a:cubicBezTo>
                <a:cubicBezTo>
                  <a:pt x="4959" y="17256"/>
                  <a:pt x="4997" y="17375"/>
                  <a:pt x="5067" y="17472"/>
                </a:cubicBezTo>
                <a:cubicBezTo>
                  <a:pt x="4672" y="17321"/>
                  <a:pt x="4490" y="17922"/>
                  <a:pt x="4930" y="17967"/>
                </a:cubicBezTo>
                <a:cubicBezTo>
                  <a:pt x="5068" y="17959"/>
                  <a:pt x="5234" y="17806"/>
                  <a:pt x="5199" y="17665"/>
                </a:cubicBezTo>
                <a:cubicBezTo>
                  <a:pt x="5190" y="17661"/>
                  <a:pt x="5178" y="17658"/>
                  <a:pt x="5171" y="17651"/>
                </a:cubicBezTo>
                <a:lnTo>
                  <a:pt x="5171" y="17632"/>
                </a:lnTo>
                <a:lnTo>
                  <a:pt x="5180" y="17623"/>
                </a:lnTo>
                <a:cubicBezTo>
                  <a:pt x="5162" y="17589"/>
                  <a:pt x="5140" y="17557"/>
                  <a:pt x="5114" y="17528"/>
                </a:cubicBezTo>
                <a:lnTo>
                  <a:pt x="5105" y="17505"/>
                </a:lnTo>
                <a:cubicBezTo>
                  <a:pt x="5154" y="17497"/>
                  <a:pt x="5193" y="17522"/>
                  <a:pt x="5237" y="17528"/>
                </a:cubicBezTo>
                <a:cubicBezTo>
                  <a:pt x="5317" y="17529"/>
                  <a:pt x="5396" y="17510"/>
                  <a:pt x="5469" y="17476"/>
                </a:cubicBezTo>
                <a:cubicBezTo>
                  <a:pt x="5432" y="17588"/>
                  <a:pt x="5448" y="17712"/>
                  <a:pt x="5511" y="17811"/>
                </a:cubicBezTo>
                <a:cubicBezTo>
                  <a:pt x="4843" y="17648"/>
                  <a:pt x="5155" y="18682"/>
                  <a:pt x="5615" y="18160"/>
                </a:cubicBezTo>
                <a:cubicBezTo>
                  <a:pt x="5653" y="18101"/>
                  <a:pt x="5657" y="18029"/>
                  <a:pt x="5625" y="17967"/>
                </a:cubicBezTo>
                <a:lnTo>
                  <a:pt x="5582" y="17882"/>
                </a:lnTo>
                <a:cubicBezTo>
                  <a:pt x="5686" y="17894"/>
                  <a:pt x="5791" y="17929"/>
                  <a:pt x="5889" y="17863"/>
                </a:cubicBezTo>
                <a:cubicBezTo>
                  <a:pt x="5877" y="17977"/>
                  <a:pt x="5950" y="18088"/>
                  <a:pt x="5993" y="18189"/>
                </a:cubicBezTo>
                <a:cubicBezTo>
                  <a:pt x="6049" y="18181"/>
                  <a:pt x="6098" y="18226"/>
                  <a:pt x="6144" y="18245"/>
                </a:cubicBezTo>
                <a:cubicBezTo>
                  <a:pt x="6194" y="18248"/>
                  <a:pt x="6245" y="18241"/>
                  <a:pt x="6291" y="18222"/>
                </a:cubicBezTo>
                <a:lnTo>
                  <a:pt x="6343" y="18222"/>
                </a:lnTo>
                <a:cubicBezTo>
                  <a:pt x="6363" y="18249"/>
                  <a:pt x="6352" y="18299"/>
                  <a:pt x="6338" y="18326"/>
                </a:cubicBezTo>
                <a:cubicBezTo>
                  <a:pt x="6350" y="18361"/>
                  <a:pt x="6394" y="18491"/>
                  <a:pt x="6404" y="18528"/>
                </a:cubicBezTo>
                <a:cubicBezTo>
                  <a:pt x="6166" y="18466"/>
                  <a:pt x="5971" y="18647"/>
                  <a:pt x="6069" y="18887"/>
                </a:cubicBezTo>
                <a:cubicBezTo>
                  <a:pt x="6088" y="18925"/>
                  <a:pt x="6118" y="18958"/>
                  <a:pt x="6154" y="18981"/>
                </a:cubicBezTo>
                <a:cubicBezTo>
                  <a:pt x="6421" y="19115"/>
                  <a:pt x="6644" y="18833"/>
                  <a:pt x="6489" y="18599"/>
                </a:cubicBezTo>
                <a:cubicBezTo>
                  <a:pt x="6534" y="18597"/>
                  <a:pt x="6577" y="18604"/>
                  <a:pt x="6617" y="18623"/>
                </a:cubicBezTo>
                <a:cubicBezTo>
                  <a:pt x="6664" y="18624"/>
                  <a:pt x="6711" y="18618"/>
                  <a:pt x="6754" y="18599"/>
                </a:cubicBezTo>
                <a:lnTo>
                  <a:pt x="6839" y="18547"/>
                </a:lnTo>
                <a:cubicBezTo>
                  <a:pt x="6837" y="18610"/>
                  <a:pt x="6841" y="18674"/>
                  <a:pt x="6849" y="18736"/>
                </a:cubicBezTo>
                <a:cubicBezTo>
                  <a:pt x="6864" y="18781"/>
                  <a:pt x="6886" y="18823"/>
                  <a:pt x="6910" y="18863"/>
                </a:cubicBezTo>
                <a:cubicBezTo>
                  <a:pt x="6971" y="18925"/>
                  <a:pt x="7051" y="18956"/>
                  <a:pt x="7137" y="18948"/>
                </a:cubicBezTo>
                <a:cubicBezTo>
                  <a:pt x="7203" y="18942"/>
                  <a:pt x="7266" y="18916"/>
                  <a:pt x="7316" y="18873"/>
                </a:cubicBezTo>
                <a:cubicBezTo>
                  <a:pt x="7312" y="18904"/>
                  <a:pt x="7299" y="18986"/>
                  <a:pt x="7293" y="19014"/>
                </a:cubicBezTo>
                <a:cubicBezTo>
                  <a:pt x="7281" y="19099"/>
                  <a:pt x="7309" y="19184"/>
                  <a:pt x="7368" y="19246"/>
                </a:cubicBezTo>
                <a:cubicBezTo>
                  <a:pt x="7411" y="19278"/>
                  <a:pt x="7462" y="19300"/>
                  <a:pt x="7515" y="19307"/>
                </a:cubicBezTo>
                <a:cubicBezTo>
                  <a:pt x="7594" y="19315"/>
                  <a:pt x="7687" y="19268"/>
                  <a:pt x="7761" y="19246"/>
                </a:cubicBezTo>
                <a:cubicBezTo>
                  <a:pt x="7620" y="19459"/>
                  <a:pt x="7945" y="19775"/>
                  <a:pt x="8148" y="19595"/>
                </a:cubicBezTo>
                <a:cubicBezTo>
                  <a:pt x="8208" y="19538"/>
                  <a:pt x="8281" y="19458"/>
                  <a:pt x="8276" y="19368"/>
                </a:cubicBezTo>
                <a:cubicBezTo>
                  <a:pt x="8266" y="19322"/>
                  <a:pt x="8244" y="19274"/>
                  <a:pt x="8214" y="19236"/>
                </a:cubicBezTo>
                <a:lnTo>
                  <a:pt x="8210" y="19213"/>
                </a:lnTo>
                <a:cubicBezTo>
                  <a:pt x="8316" y="19243"/>
                  <a:pt x="8425" y="19243"/>
                  <a:pt x="8531" y="19213"/>
                </a:cubicBezTo>
                <a:cubicBezTo>
                  <a:pt x="8564" y="19273"/>
                  <a:pt x="8549" y="19344"/>
                  <a:pt x="8564" y="19411"/>
                </a:cubicBezTo>
                <a:cubicBezTo>
                  <a:pt x="8592" y="19437"/>
                  <a:pt x="8621" y="19465"/>
                  <a:pt x="8644" y="19496"/>
                </a:cubicBezTo>
                <a:cubicBezTo>
                  <a:pt x="8738" y="19589"/>
                  <a:pt x="8954" y="19563"/>
                  <a:pt x="9037" y="19463"/>
                </a:cubicBezTo>
                <a:cubicBezTo>
                  <a:pt x="9121" y="19384"/>
                  <a:pt x="9084" y="19264"/>
                  <a:pt x="9089" y="19165"/>
                </a:cubicBezTo>
                <a:lnTo>
                  <a:pt x="9098" y="19147"/>
                </a:lnTo>
                <a:cubicBezTo>
                  <a:pt x="9165" y="19124"/>
                  <a:pt x="9243" y="19163"/>
                  <a:pt x="9311" y="19132"/>
                </a:cubicBezTo>
                <a:lnTo>
                  <a:pt x="9334" y="19113"/>
                </a:lnTo>
                <a:cubicBezTo>
                  <a:pt x="9338" y="19225"/>
                  <a:pt x="9379" y="19332"/>
                  <a:pt x="9448" y="19420"/>
                </a:cubicBezTo>
                <a:cubicBezTo>
                  <a:pt x="9270" y="19331"/>
                  <a:pt x="9087" y="19452"/>
                  <a:pt x="9027" y="19628"/>
                </a:cubicBezTo>
                <a:cubicBezTo>
                  <a:pt x="9004" y="19753"/>
                  <a:pt x="9096" y="19849"/>
                  <a:pt x="9197" y="19906"/>
                </a:cubicBezTo>
                <a:cubicBezTo>
                  <a:pt x="9434" y="20007"/>
                  <a:pt x="9657" y="19710"/>
                  <a:pt x="9505" y="19510"/>
                </a:cubicBezTo>
                <a:lnTo>
                  <a:pt x="9505" y="19482"/>
                </a:lnTo>
                <a:lnTo>
                  <a:pt x="9514" y="19472"/>
                </a:lnTo>
                <a:cubicBezTo>
                  <a:pt x="9643" y="19499"/>
                  <a:pt x="9779" y="19468"/>
                  <a:pt x="9883" y="19387"/>
                </a:cubicBezTo>
                <a:cubicBezTo>
                  <a:pt x="9879" y="19419"/>
                  <a:pt x="9865" y="19505"/>
                  <a:pt x="9859" y="19533"/>
                </a:cubicBezTo>
                <a:cubicBezTo>
                  <a:pt x="9848" y="19618"/>
                  <a:pt x="9874" y="19704"/>
                  <a:pt x="9935" y="19765"/>
                </a:cubicBezTo>
                <a:cubicBezTo>
                  <a:pt x="9977" y="19797"/>
                  <a:pt x="10028" y="19814"/>
                  <a:pt x="10081" y="19821"/>
                </a:cubicBezTo>
                <a:cubicBezTo>
                  <a:pt x="10160" y="19829"/>
                  <a:pt x="10253" y="19787"/>
                  <a:pt x="10327" y="19765"/>
                </a:cubicBezTo>
                <a:cubicBezTo>
                  <a:pt x="10331" y="19831"/>
                  <a:pt x="10311" y="19895"/>
                  <a:pt x="10313" y="19958"/>
                </a:cubicBezTo>
                <a:cubicBezTo>
                  <a:pt x="10365" y="20086"/>
                  <a:pt x="10478" y="20191"/>
                  <a:pt x="10625" y="20147"/>
                </a:cubicBezTo>
                <a:cubicBezTo>
                  <a:pt x="10765" y="20110"/>
                  <a:pt x="10851" y="19966"/>
                  <a:pt x="10814" y="19826"/>
                </a:cubicBezTo>
                <a:cubicBezTo>
                  <a:pt x="10804" y="19790"/>
                  <a:pt x="10785" y="19760"/>
                  <a:pt x="10762" y="19732"/>
                </a:cubicBezTo>
                <a:cubicBezTo>
                  <a:pt x="10855" y="19732"/>
                  <a:pt x="11007" y="19744"/>
                  <a:pt x="11078" y="19670"/>
                </a:cubicBezTo>
                <a:cubicBezTo>
                  <a:pt x="11191" y="19599"/>
                  <a:pt x="11180" y="19439"/>
                  <a:pt x="11182" y="19321"/>
                </a:cubicBezTo>
                <a:cubicBezTo>
                  <a:pt x="11231" y="19322"/>
                  <a:pt x="11280" y="19318"/>
                  <a:pt x="11329" y="19312"/>
                </a:cubicBezTo>
                <a:cubicBezTo>
                  <a:pt x="11366" y="19294"/>
                  <a:pt x="11408" y="19290"/>
                  <a:pt x="11447" y="19302"/>
                </a:cubicBezTo>
                <a:lnTo>
                  <a:pt x="11428" y="19321"/>
                </a:lnTo>
                <a:cubicBezTo>
                  <a:pt x="11414" y="19388"/>
                  <a:pt x="11476" y="19439"/>
                  <a:pt x="11489" y="19500"/>
                </a:cubicBezTo>
                <a:cubicBezTo>
                  <a:pt x="11487" y="19520"/>
                  <a:pt x="11475" y="19537"/>
                  <a:pt x="11456" y="19543"/>
                </a:cubicBezTo>
                <a:cubicBezTo>
                  <a:pt x="11315" y="19476"/>
                  <a:pt x="11154" y="19633"/>
                  <a:pt x="11121" y="19765"/>
                </a:cubicBezTo>
                <a:cubicBezTo>
                  <a:pt x="11093" y="19862"/>
                  <a:pt x="11175" y="19947"/>
                  <a:pt x="11239" y="20010"/>
                </a:cubicBezTo>
                <a:cubicBezTo>
                  <a:pt x="11331" y="20082"/>
                  <a:pt x="11462" y="20078"/>
                  <a:pt x="11546" y="19996"/>
                </a:cubicBezTo>
                <a:cubicBezTo>
                  <a:pt x="11658" y="19915"/>
                  <a:pt x="11684" y="19759"/>
                  <a:pt x="11603" y="19647"/>
                </a:cubicBezTo>
                <a:cubicBezTo>
                  <a:pt x="11596" y="19637"/>
                  <a:pt x="11592" y="19627"/>
                  <a:pt x="11584" y="19618"/>
                </a:cubicBezTo>
                <a:cubicBezTo>
                  <a:pt x="11679" y="19633"/>
                  <a:pt x="11791" y="19672"/>
                  <a:pt x="11872" y="19599"/>
                </a:cubicBezTo>
                <a:lnTo>
                  <a:pt x="11967" y="19557"/>
                </a:lnTo>
                <a:cubicBezTo>
                  <a:pt x="11868" y="19741"/>
                  <a:pt x="12052" y="20032"/>
                  <a:pt x="12264" y="19953"/>
                </a:cubicBezTo>
                <a:cubicBezTo>
                  <a:pt x="12449" y="19894"/>
                  <a:pt x="12540" y="19676"/>
                  <a:pt x="12401" y="19524"/>
                </a:cubicBezTo>
                <a:cubicBezTo>
                  <a:pt x="12519" y="19521"/>
                  <a:pt x="12640" y="19511"/>
                  <a:pt x="12756" y="19491"/>
                </a:cubicBezTo>
                <a:cubicBezTo>
                  <a:pt x="12608" y="19919"/>
                  <a:pt x="13274" y="20048"/>
                  <a:pt x="13247" y="19576"/>
                </a:cubicBezTo>
                <a:cubicBezTo>
                  <a:pt x="13222" y="19458"/>
                  <a:pt x="13104" y="19388"/>
                  <a:pt x="13002" y="19345"/>
                </a:cubicBezTo>
                <a:lnTo>
                  <a:pt x="12950" y="19364"/>
                </a:lnTo>
                <a:lnTo>
                  <a:pt x="12940" y="19378"/>
                </a:lnTo>
                <a:lnTo>
                  <a:pt x="12935" y="19378"/>
                </a:lnTo>
                <a:lnTo>
                  <a:pt x="12926" y="19387"/>
                </a:lnTo>
                <a:lnTo>
                  <a:pt x="12907" y="19378"/>
                </a:lnTo>
                <a:cubicBezTo>
                  <a:pt x="12870" y="19407"/>
                  <a:pt x="12831" y="19436"/>
                  <a:pt x="12789" y="19458"/>
                </a:cubicBezTo>
                <a:cubicBezTo>
                  <a:pt x="12798" y="19416"/>
                  <a:pt x="12809" y="19326"/>
                  <a:pt x="12813" y="19283"/>
                </a:cubicBezTo>
                <a:lnTo>
                  <a:pt x="12822" y="19113"/>
                </a:lnTo>
                <a:cubicBezTo>
                  <a:pt x="12895" y="19122"/>
                  <a:pt x="12968" y="19111"/>
                  <a:pt x="13035" y="19080"/>
                </a:cubicBezTo>
                <a:lnTo>
                  <a:pt x="13096" y="19038"/>
                </a:lnTo>
                <a:cubicBezTo>
                  <a:pt x="13085" y="19163"/>
                  <a:pt x="13106" y="19304"/>
                  <a:pt x="13214" y="19387"/>
                </a:cubicBezTo>
                <a:cubicBezTo>
                  <a:pt x="13481" y="19531"/>
                  <a:pt x="13702" y="19267"/>
                  <a:pt x="13644" y="19005"/>
                </a:cubicBezTo>
                <a:cubicBezTo>
                  <a:pt x="13742" y="19023"/>
                  <a:pt x="13839" y="18990"/>
                  <a:pt x="13914" y="18925"/>
                </a:cubicBezTo>
                <a:cubicBezTo>
                  <a:pt x="13834" y="19480"/>
                  <a:pt x="14621" y="19413"/>
                  <a:pt x="14438" y="18878"/>
                </a:cubicBezTo>
                <a:cubicBezTo>
                  <a:pt x="14539" y="18874"/>
                  <a:pt x="14638" y="18859"/>
                  <a:pt x="14736" y="18840"/>
                </a:cubicBezTo>
                <a:cubicBezTo>
                  <a:pt x="14736" y="18932"/>
                  <a:pt x="14730" y="19051"/>
                  <a:pt x="14797" y="19123"/>
                </a:cubicBezTo>
                <a:cubicBezTo>
                  <a:pt x="14845" y="19180"/>
                  <a:pt x="14946" y="19190"/>
                  <a:pt x="15020" y="19184"/>
                </a:cubicBezTo>
                <a:lnTo>
                  <a:pt x="15020" y="19180"/>
                </a:lnTo>
                <a:cubicBezTo>
                  <a:pt x="15228" y="19164"/>
                  <a:pt x="15285" y="18885"/>
                  <a:pt x="15152" y="18745"/>
                </a:cubicBezTo>
                <a:cubicBezTo>
                  <a:pt x="15106" y="18698"/>
                  <a:pt x="15038" y="18673"/>
                  <a:pt x="14972" y="18684"/>
                </a:cubicBezTo>
                <a:cubicBezTo>
                  <a:pt x="14924" y="18689"/>
                  <a:pt x="14840" y="18691"/>
                  <a:pt x="14802" y="18727"/>
                </a:cubicBezTo>
                <a:cubicBezTo>
                  <a:pt x="14802" y="18660"/>
                  <a:pt x="14801" y="18521"/>
                  <a:pt x="14793" y="18453"/>
                </a:cubicBezTo>
                <a:cubicBezTo>
                  <a:pt x="14841" y="18454"/>
                  <a:pt x="14891" y="18455"/>
                  <a:pt x="14939" y="18448"/>
                </a:cubicBezTo>
                <a:cubicBezTo>
                  <a:pt x="14986" y="18448"/>
                  <a:pt x="15030" y="18429"/>
                  <a:pt x="15067" y="18401"/>
                </a:cubicBezTo>
                <a:cubicBezTo>
                  <a:pt x="15048" y="18619"/>
                  <a:pt x="15227" y="18835"/>
                  <a:pt x="15450" y="18736"/>
                </a:cubicBezTo>
                <a:cubicBezTo>
                  <a:pt x="15629" y="18673"/>
                  <a:pt x="15643" y="18472"/>
                  <a:pt x="15587" y="18316"/>
                </a:cubicBezTo>
                <a:cubicBezTo>
                  <a:pt x="15688" y="18308"/>
                  <a:pt x="15801" y="18317"/>
                  <a:pt x="15884" y="18250"/>
                </a:cubicBezTo>
                <a:cubicBezTo>
                  <a:pt x="16018" y="18135"/>
                  <a:pt x="15988" y="17909"/>
                  <a:pt x="15861" y="17807"/>
                </a:cubicBezTo>
                <a:cubicBezTo>
                  <a:pt x="15989" y="17873"/>
                  <a:pt x="16139" y="17873"/>
                  <a:pt x="16267" y="17807"/>
                </a:cubicBezTo>
                <a:cubicBezTo>
                  <a:pt x="16194" y="18088"/>
                  <a:pt x="16467" y="18325"/>
                  <a:pt x="16707" y="18113"/>
                </a:cubicBezTo>
                <a:cubicBezTo>
                  <a:pt x="16736" y="18076"/>
                  <a:pt x="16750" y="18033"/>
                  <a:pt x="16754" y="17986"/>
                </a:cubicBezTo>
                <a:cubicBezTo>
                  <a:pt x="16807" y="17719"/>
                  <a:pt x="16481" y="17598"/>
                  <a:pt x="16305" y="17774"/>
                </a:cubicBezTo>
                <a:cubicBezTo>
                  <a:pt x="16326" y="17689"/>
                  <a:pt x="16398" y="17590"/>
                  <a:pt x="16338" y="17505"/>
                </a:cubicBezTo>
                <a:cubicBezTo>
                  <a:pt x="16311" y="17367"/>
                  <a:pt x="16577" y="17435"/>
                  <a:pt x="16645" y="17325"/>
                </a:cubicBezTo>
                <a:cubicBezTo>
                  <a:pt x="16632" y="17370"/>
                  <a:pt x="16626" y="17416"/>
                  <a:pt x="16622" y="17462"/>
                </a:cubicBezTo>
                <a:cubicBezTo>
                  <a:pt x="16622" y="17578"/>
                  <a:pt x="16740" y="17696"/>
                  <a:pt x="16849" y="17731"/>
                </a:cubicBezTo>
                <a:cubicBezTo>
                  <a:pt x="16902" y="17737"/>
                  <a:pt x="16958" y="17726"/>
                  <a:pt x="17004" y="17698"/>
                </a:cubicBezTo>
                <a:cubicBezTo>
                  <a:pt x="17193" y="17584"/>
                  <a:pt x="17176" y="17360"/>
                  <a:pt x="17023" y="17226"/>
                </a:cubicBezTo>
                <a:cubicBezTo>
                  <a:pt x="17124" y="17244"/>
                  <a:pt x="17217" y="17334"/>
                  <a:pt x="17321" y="17273"/>
                </a:cubicBezTo>
                <a:cubicBezTo>
                  <a:pt x="17517" y="17193"/>
                  <a:pt x="17540" y="16984"/>
                  <a:pt x="17430" y="16820"/>
                </a:cubicBezTo>
                <a:cubicBezTo>
                  <a:pt x="17466" y="16828"/>
                  <a:pt x="17567" y="16850"/>
                  <a:pt x="17605" y="16853"/>
                </a:cubicBezTo>
                <a:cubicBezTo>
                  <a:pt x="17674" y="16850"/>
                  <a:pt x="17737" y="16824"/>
                  <a:pt x="17789" y="16778"/>
                </a:cubicBezTo>
                <a:cubicBezTo>
                  <a:pt x="17932" y="16664"/>
                  <a:pt x="17868" y="16463"/>
                  <a:pt x="17775" y="16339"/>
                </a:cubicBezTo>
                <a:cubicBezTo>
                  <a:pt x="17926" y="16378"/>
                  <a:pt x="18118" y="16391"/>
                  <a:pt x="18191" y="16221"/>
                </a:cubicBezTo>
                <a:cubicBezTo>
                  <a:pt x="18235" y="16131"/>
                  <a:pt x="18202" y="16019"/>
                  <a:pt x="18176" y="15929"/>
                </a:cubicBezTo>
                <a:cubicBezTo>
                  <a:pt x="18658" y="16023"/>
                  <a:pt x="18686" y="15290"/>
                  <a:pt x="18200" y="15391"/>
                </a:cubicBezTo>
                <a:lnTo>
                  <a:pt x="18124" y="15419"/>
                </a:lnTo>
                <a:cubicBezTo>
                  <a:pt x="18152" y="15312"/>
                  <a:pt x="18144" y="15198"/>
                  <a:pt x="18106" y="15094"/>
                </a:cubicBezTo>
                <a:cubicBezTo>
                  <a:pt x="18196" y="15175"/>
                  <a:pt x="18292" y="15114"/>
                  <a:pt x="18389" y="15094"/>
                </a:cubicBezTo>
                <a:lnTo>
                  <a:pt x="18399" y="15103"/>
                </a:lnTo>
                <a:cubicBezTo>
                  <a:pt x="18351" y="15646"/>
                  <a:pt x="19108" y="15478"/>
                  <a:pt x="18876" y="14980"/>
                </a:cubicBezTo>
                <a:lnTo>
                  <a:pt x="18866" y="14976"/>
                </a:lnTo>
                <a:cubicBezTo>
                  <a:pt x="19129" y="15053"/>
                  <a:pt x="19409" y="14777"/>
                  <a:pt x="19174" y="14546"/>
                </a:cubicBezTo>
                <a:cubicBezTo>
                  <a:pt x="19079" y="14461"/>
                  <a:pt x="18958" y="14488"/>
                  <a:pt x="18843" y="14513"/>
                </a:cubicBezTo>
                <a:cubicBezTo>
                  <a:pt x="18863" y="14402"/>
                  <a:pt x="18845" y="14287"/>
                  <a:pt x="18791" y="14188"/>
                </a:cubicBezTo>
                <a:cubicBezTo>
                  <a:pt x="19077" y="14230"/>
                  <a:pt x="19325" y="13957"/>
                  <a:pt x="19107" y="13711"/>
                </a:cubicBezTo>
                <a:cubicBezTo>
                  <a:pt x="19170" y="13721"/>
                  <a:pt x="19291" y="13747"/>
                  <a:pt x="19353" y="13725"/>
                </a:cubicBezTo>
                <a:cubicBezTo>
                  <a:pt x="19574" y="13680"/>
                  <a:pt x="19570" y="13426"/>
                  <a:pt x="19481" y="13263"/>
                </a:cubicBezTo>
                <a:cubicBezTo>
                  <a:pt x="19639" y="13308"/>
                  <a:pt x="19821" y="13267"/>
                  <a:pt x="19873" y="13088"/>
                </a:cubicBezTo>
                <a:cubicBezTo>
                  <a:pt x="19885" y="13046"/>
                  <a:pt x="19885" y="12998"/>
                  <a:pt x="19873" y="12956"/>
                </a:cubicBezTo>
                <a:cubicBezTo>
                  <a:pt x="19837" y="12873"/>
                  <a:pt x="19778" y="12806"/>
                  <a:pt x="19698" y="12763"/>
                </a:cubicBezTo>
                <a:cubicBezTo>
                  <a:pt x="19651" y="12751"/>
                  <a:pt x="19588" y="12740"/>
                  <a:pt x="19561" y="12786"/>
                </a:cubicBezTo>
                <a:cubicBezTo>
                  <a:pt x="19515" y="12778"/>
                  <a:pt x="19469" y="12799"/>
                  <a:pt x="19443" y="12838"/>
                </a:cubicBezTo>
                <a:lnTo>
                  <a:pt x="19415" y="12857"/>
                </a:lnTo>
                <a:cubicBezTo>
                  <a:pt x="19438" y="12796"/>
                  <a:pt x="19460" y="12732"/>
                  <a:pt x="19476" y="12668"/>
                </a:cubicBezTo>
                <a:cubicBezTo>
                  <a:pt x="19471" y="12606"/>
                  <a:pt x="19453" y="12545"/>
                  <a:pt x="19424" y="12489"/>
                </a:cubicBezTo>
                <a:cubicBezTo>
                  <a:pt x="19482" y="12450"/>
                  <a:pt x="19598" y="12494"/>
                  <a:pt x="19656" y="12447"/>
                </a:cubicBezTo>
                <a:cubicBezTo>
                  <a:pt x="19790" y="12381"/>
                  <a:pt x="19845" y="12218"/>
                  <a:pt x="19779" y="12083"/>
                </a:cubicBezTo>
                <a:cubicBezTo>
                  <a:pt x="19738" y="12000"/>
                  <a:pt x="19658" y="11943"/>
                  <a:pt x="19566" y="11932"/>
                </a:cubicBezTo>
                <a:cubicBezTo>
                  <a:pt x="19496" y="11932"/>
                  <a:pt x="19428" y="11942"/>
                  <a:pt x="19363" y="11965"/>
                </a:cubicBezTo>
                <a:cubicBezTo>
                  <a:pt x="19376" y="11915"/>
                  <a:pt x="19383" y="11866"/>
                  <a:pt x="19386" y="11814"/>
                </a:cubicBezTo>
                <a:cubicBezTo>
                  <a:pt x="19377" y="11759"/>
                  <a:pt x="19363" y="11702"/>
                  <a:pt x="19344" y="11649"/>
                </a:cubicBezTo>
                <a:cubicBezTo>
                  <a:pt x="19489" y="11672"/>
                  <a:pt x="19689" y="11653"/>
                  <a:pt x="19693" y="11465"/>
                </a:cubicBezTo>
                <a:cubicBezTo>
                  <a:pt x="19703" y="11369"/>
                  <a:pt x="19688" y="11271"/>
                  <a:pt x="19651" y="11182"/>
                </a:cubicBezTo>
                <a:cubicBezTo>
                  <a:pt x="19804" y="11249"/>
                  <a:pt x="19986" y="11180"/>
                  <a:pt x="20053" y="11026"/>
                </a:cubicBezTo>
                <a:cubicBezTo>
                  <a:pt x="20054" y="11025"/>
                  <a:pt x="20052" y="11019"/>
                  <a:pt x="20053" y="11017"/>
                </a:cubicBezTo>
                <a:cubicBezTo>
                  <a:pt x="20135" y="10744"/>
                  <a:pt x="19813" y="10597"/>
                  <a:pt x="19599" y="10739"/>
                </a:cubicBezTo>
                <a:cubicBezTo>
                  <a:pt x="19667" y="10635"/>
                  <a:pt x="19667" y="10498"/>
                  <a:pt x="19599" y="10394"/>
                </a:cubicBezTo>
                <a:cubicBezTo>
                  <a:pt x="19757" y="10394"/>
                  <a:pt x="19958" y="10343"/>
                  <a:pt x="19977" y="10158"/>
                </a:cubicBezTo>
                <a:cubicBezTo>
                  <a:pt x="19984" y="10071"/>
                  <a:pt x="19948" y="9985"/>
                  <a:pt x="19883" y="9927"/>
                </a:cubicBezTo>
                <a:cubicBezTo>
                  <a:pt x="19850" y="9891"/>
                  <a:pt x="19810" y="9861"/>
                  <a:pt x="19764" y="9847"/>
                </a:cubicBezTo>
                <a:cubicBezTo>
                  <a:pt x="19693" y="9820"/>
                  <a:pt x="19623" y="9862"/>
                  <a:pt x="19556" y="9885"/>
                </a:cubicBezTo>
                <a:lnTo>
                  <a:pt x="19533" y="9875"/>
                </a:lnTo>
                <a:cubicBezTo>
                  <a:pt x="19525" y="9808"/>
                  <a:pt x="19584" y="9736"/>
                  <a:pt x="19533" y="9663"/>
                </a:cubicBezTo>
                <a:lnTo>
                  <a:pt x="19490" y="9573"/>
                </a:lnTo>
                <a:cubicBezTo>
                  <a:pt x="19553" y="9576"/>
                  <a:pt x="19618" y="9573"/>
                  <a:pt x="19679" y="9559"/>
                </a:cubicBezTo>
                <a:cubicBezTo>
                  <a:pt x="20073" y="9432"/>
                  <a:pt x="19777" y="8853"/>
                  <a:pt x="19419" y="9064"/>
                </a:cubicBezTo>
                <a:cubicBezTo>
                  <a:pt x="19464" y="8950"/>
                  <a:pt x="19448" y="8819"/>
                  <a:pt x="19377" y="8719"/>
                </a:cubicBezTo>
                <a:cubicBezTo>
                  <a:pt x="19818" y="8868"/>
                  <a:pt x="19890" y="8180"/>
                  <a:pt x="19438" y="8210"/>
                </a:cubicBezTo>
                <a:cubicBezTo>
                  <a:pt x="19420" y="8221"/>
                  <a:pt x="19369" y="8248"/>
                  <a:pt x="19353" y="8262"/>
                </a:cubicBezTo>
                <a:lnTo>
                  <a:pt x="19320" y="8266"/>
                </a:lnTo>
                <a:cubicBezTo>
                  <a:pt x="19324" y="8204"/>
                  <a:pt x="19309" y="8115"/>
                  <a:pt x="19311" y="8054"/>
                </a:cubicBezTo>
                <a:cubicBezTo>
                  <a:pt x="19297" y="8029"/>
                  <a:pt x="19287" y="8005"/>
                  <a:pt x="19278" y="7979"/>
                </a:cubicBezTo>
                <a:cubicBezTo>
                  <a:pt x="19190" y="7848"/>
                  <a:pt x="19011" y="7811"/>
                  <a:pt x="18881" y="7898"/>
                </a:cubicBezTo>
                <a:cubicBezTo>
                  <a:pt x="18869" y="7906"/>
                  <a:pt x="18858" y="7917"/>
                  <a:pt x="18848" y="7927"/>
                </a:cubicBezTo>
                <a:cubicBezTo>
                  <a:pt x="18858" y="7821"/>
                  <a:pt x="18884" y="7691"/>
                  <a:pt x="18833" y="7592"/>
                </a:cubicBezTo>
                <a:cubicBezTo>
                  <a:pt x="18942" y="7590"/>
                  <a:pt x="19050" y="7568"/>
                  <a:pt x="19150" y="7526"/>
                </a:cubicBezTo>
                <a:cubicBezTo>
                  <a:pt x="19077" y="7807"/>
                  <a:pt x="19346" y="8043"/>
                  <a:pt x="19585" y="7832"/>
                </a:cubicBezTo>
                <a:cubicBezTo>
                  <a:pt x="19614" y="7795"/>
                  <a:pt x="19632" y="7752"/>
                  <a:pt x="19637" y="7705"/>
                </a:cubicBezTo>
                <a:cubicBezTo>
                  <a:pt x="19690" y="7438"/>
                  <a:pt x="19359" y="7317"/>
                  <a:pt x="19183" y="7493"/>
                </a:cubicBezTo>
                <a:cubicBezTo>
                  <a:pt x="19291" y="7220"/>
                  <a:pt x="19099" y="6972"/>
                  <a:pt x="18805" y="7068"/>
                </a:cubicBezTo>
                <a:cubicBezTo>
                  <a:pt x="18797" y="7068"/>
                  <a:pt x="18777" y="7074"/>
                  <a:pt x="18772" y="7082"/>
                </a:cubicBezTo>
                <a:cubicBezTo>
                  <a:pt x="18783" y="7031"/>
                  <a:pt x="18793" y="6972"/>
                  <a:pt x="18805" y="6922"/>
                </a:cubicBezTo>
                <a:cubicBezTo>
                  <a:pt x="18795" y="6890"/>
                  <a:pt x="18785" y="6858"/>
                  <a:pt x="18772" y="6827"/>
                </a:cubicBezTo>
                <a:lnTo>
                  <a:pt x="18720" y="6742"/>
                </a:lnTo>
                <a:cubicBezTo>
                  <a:pt x="18812" y="6738"/>
                  <a:pt x="18949" y="6763"/>
                  <a:pt x="19018" y="6690"/>
                </a:cubicBezTo>
                <a:cubicBezTo>
                  <a:pt x="19119" y="6575"/>
                  <a:pt x="19109" y="6400"/>
                  <a:pt x="18994" y="6299"/>
                </a:cubicBezTo>
                <a:cubicBezTo>
                  <a:pt x="18978" y="6285"/>
                  <a:pt x="18960" y="6271"/>
                  <a:pt x="18942" y="6261"/>
                </a:cubicBezTo>
                <a:cubicBezTo>
                  <a:pt x="18704" y="6202"/>
                  <a:pt x="18518" y="6369"/>
                  <a:pt x="18616" y="6610"/>
                </a:cubicBezTo>
                <a:lnTo>
                  <a:pt x="18644" y="6672"/>
                </a:lnTo>
                <a:lnTo>
                  <a:pt x="18635" y="6681"/>
                </a:lnTo>
                <a:cubicBezTo>
                  <a:pt x="18529" y="6648"/>
                  <a:pt x="18435" y="6622"/>
                  <a:pt x="18328" y="6690"/>
                </a:cubicBezTo>
                <a:cubicBezTo>
                  <a:pt x="18336" y="6573"/>
                  <a:pt x="18298" y="6456"/>
                  <a:pt x="18224" y="6365"/>
                </a:cubicBezTo>
                <a:cubicBezTo>
                  <a:pt x="18253" y="6363"/>
                  <a:pt x="18281" y="6367"/>
                  <a:pt x="18309" y="6374"/>
                </a:cubicBezTo>
                <a:cubicBezTo>
                  <a:pt x="18374" y="6405"/>
                  <a:pt x="18452" y="6405"/>
                  <a:pt x="18517" y="6374"/>
                </a:cubicBezTo>
                <a:cubicBezTo>
                  <a:pt x="18740" y="6270"/>
                  <a:pt x="18706" y="5905"/>
                  <a:pt x="18465" y="5851"/>
                </a:cubicBezTo>
                <a:cubicBezTo>
                  <a:pt x="18369" y="5848"/>
                  <a:pt x="18274" y="5875"/>
                  <a:pt x="18191" y="5921"/>
                </a:cubicBezTo>
                <a:cubicBezTo>
                  <a:pt x="18205" y="5759"/>
                  <a:pt x="18183" y="5563"/>
                  <a:pt x="18002" y="5511"/>
                </a:cubicBezTo>
                <a:cubicBezTo>
                  <a:pt x="17935" y="5494"/>
                  <a:pt x="17846" y="5518"/>
                  <a:pt x="17779" y="5511"/>
                </a:cubicBezTo>
                <a:cubicBezTo>
                  <a:pt x="17777" y="5393"/>
                  <a:pt x="17732" y="5280"/>
                  <a:pt x="17652" y="5195"/>
                </a:cubicBezTo>
                <a:cubicBezTo>
                  <a:pt x="17543" y="5143"/>
                  <a:pt x="17433" y="5164"/>
                  <a:pt x="17316" y="5166"/>
                </a:cubicBezTo>
                <a:lnTo>
                  <a:pt x="17307" y="5157"/>
                </a:lnTo>
                <a:cubicBezTo>
                  <a:pt x="17317" y="5090"/>
                  <a:pt x="17352" y="5032"/>
                  <a:pt x="17307" y="4964"/>
                </a:cubicBezTo>
                <a:lnTo>
                  <a:pt x="17293" y="4898"/>
                </a:lnTo>
                <a:cubicBezTo>
                  <a:pt x="17364" y="4896"/>
                  <a:pt x="17432" y="4878"/>
                  <a:pt x="17496" y="4846"/>
                </a:cubicBezTo>
                <a:cubicBezTo>
                  <a:pt x="17568" y="4792"/>
                  <a:pt x="17620" y="4713"/>
                  <a:pt x="17633" y="4624"/>
                </a:cubicBezTo>
                <a:cubicBezTo>
                  <a:pt x="17633" y="4344"/>
                  <a:pt x="17240" y="4252"/>
                  <a:pt x="17127" y="4520"/>
                </a:cubicBezTo>
                <a:cubicBezTo>
                  <a:pt x="17081" y="4589"/>
                  <a:pt x="17089" y="4681"/>
                  <a:pt x="17146" y="4742"/>
                </a:cubicBezTo>
                <a:lnTo>
                  <a:pt x="17146" y="4784"/>
                </a:lnTo>
                <a:cubicBezTo>
                  <a:pt x="17054" y="4754"/>
                  <a:pt x="16953" y="4758"/>
                  <a:pt x="16863" y="4794"/>
                </a:cubicBezTo>
                <a:cubicBezTo>
                  <a:pt x="16875" y="4547"/>
                  <a:pt x="16651" y="4328"/>
                  <a:pt x="16409" y="4445"/>
                </a:cubicBezTo>
                <a:cubicBezTo>
                  <a:pt x="16410" y="4379"/>
                  <a:pt x="16402" y="4311"/>
                  <a:pt x="16390" y="4246"/>
                </a:cubicBezTo>
                <a:lnTo>
                  <a:pt x="16366" y="4180"/>
                </a:lnTo>
                <a:cubicBezTo>
                  <a:pt x="16592" y="4200"/>
                  <a:pt x="16778" y="4025"/>
                  <a:pt x="16702" y="3798"/>
                </a:cubicBezTo>
                <a:cubicBezTo>
                  <a:pt x="16611" y="3594"/>
                  <a:pt x="16351" y="3589"/>
                  <a:pt x="16206" y="3737"/>
                </a:cubicBezTo>
                <a:cubicBezTo>
                  <a:pt x="16442" y="3329"/>
                  <a:pt x="15851" y="3032"/>
                  <a:pt x="15724" y="3506"/>
                </a:cubicBezTo>
                <a:cubicBezTo>
                  <a:pt x="15712" y="3589"/>
                  <a:pt x="15786" y="3658"/>
                  <a:pt x="15795" y="3737"/>
                </a:cubicBezTo>
                <a:cubicBezTo>
                  <a:pt x="15731" y="3716"/>
                  <a:pt x="15663" y="3702"/>
                  <a:pt x="15596" y="3694"/>
                </a:cubicBezTo>
                <a:cubicBezTo>
                  <a:pt x="15558" y="3701"/>
                  <a:pt x="15523" y="3711"/>
                  <a:pt x="15487" y="3727"/>
                </a:cubicBezTo>
                <a:cubicBezTo>
                  <a:pt x="15487" y="3641"/>
                  <a:pt x="15471" y="3556"/>
                  <a:pt x="15450" y="3473"/>
                </a:cubicBezTo>
                <a:cubicBezTo>
                  <a:pt x="15609" y="3450"/>
                  <a:pt x="15773" y="3375"/>
                  <a:pt x="15795" y="3199"/>
                </a:cubicBezTo>
                <a:cubicBezTo>
                  <a:pt x="15787" y="3059"/>
                  <a:pt x="15682" y="2941"/>
                  <a:pt x="15544" y="2916"/>
                </a:cubicBezTo>
                <a:cubicBezTo>
                  <a:pt x="15462" y="2907"/>
                  <a:pt x="15386" y="2954"/>
                  <a:pt x="15313" y="2982"/>
                </a:cubicBezTo>
                <a:cubicBezTo>
                  <a:pt x="15373" y="2878"/>
                  <a:pt x="15355" y="2746"/>
                  <a:pt x="15265" y="2666"/>
                </a:cubicBezTo>
                <a:cubicBezTo>
                  <a:pt x="15230" y="2631"/>
                  <a:pt x="15187" y="2603"/>
                  <a:pt x="15142" y="2581"/>
                </a:cubicBezTo>
                <a:cubicBezTo>
                  <a:pt x="14910" y="2523"/>
                  <a:pt x="14709" y="2817"/>
                  <a:pt x="14859" y="3010"/>
                </a:cubicBezTo>
                <a:cubicBezTo>
                  <a:pt x="14750" y="2983"/>
                  <a:pt x="14618" y="2974"/>
                  <a:pt x="14528" y="3053"/>
                </a:cubicBezTo>
                <a:cubicBezTo>
                  <a:pt x="14525" y="2938"/>
                  <a:pt x="14514" y="2821"/>
                  <a:pt x="14495" y="2708"/>
                </a:cubicBezTo>
                <a:cubicBezTo>
                  <a:pt x="14620" y="2708"/>
                  <a:pt x="14785" y="2727"/>
                  <a:pt x="14854" y="2600"/>
                </a:cubicBezTo>
                <a:cubicBezTo>
                  <a:pt x="14907" y="2493"/>
                  <a:pt x="14890" y="2364"/>
                  <a:pt x="14812" y="2274"/>
                </a:cubicBezTo>
                <a:cubicBezTo>
                  <a:pt x="14678" y="2181"/>
                  <a:pt x="14461" y="2201"/>
                  <a:pt x="14391" y="2359"/>
                </a:cubicBezTo>
                <a:cubicBezTo>
                  <a:pt x="14361" y="2469"/>
                  <a:pt x="14385" y="2587"/>
                  <a:pt x="14457" y="2675"/>
                </a:cubicBezTo>
                <a:cubicBezTo>
                  <a:pt x="14395" y="2657"/>
                  <a:pt x="14332" y="2643"/>
                  <a:pt x="14268" y="2633"/>
                </a:cubicBezTo>
                <a:cubicBezTo>
                  <a:pt x="14201" y="2634"/>
                  <a:pt x="14138" y="2644"/>
                  <a:pt x="14074" y="2666"/>
                </a:cubicBezTo>
                <a:cubicBezTo>
                  <a:pt x="14097" y="2543"/>
                  <a:pt x="14067" y="2398"/>
                  <a:pt x="13952" y="2331"/>
                </a:cubicBezTo>
                <a:cubicBezTo>
                  <a:pt x="13836" y="2264"/>
                  <a:pt x="13701" y="2307"/>
                  <a:pt x="13592" y="2350"/>
                </a:cubicBezTo>
                <a:cubicBezTo>
                  <a:pt x="13834" y="1816"/>
                  <a:pt x="12832" y="1879"/>
                  <a:pt x="13148" y="2411"/>
                </a:cubicBezTo>
                <a:cubicBezTo>
                  <a:pt x="13123" y="2395"/>
                  <a:pt x="13099" y="2381"/>
                  <a:pt x="13073" y="2369"/>
                </a:cubicBezTo>
                <a:cubicBezTo>
                  <a:pt x="12996" y="2344"/>
                  <a:pt x="12901" y="2380"/>
                  <a:pt x="12827" y="2402"/>
                </a:cubicBezTo>
                <a:cubicBezTo>
                  <a:pt x="12809" y="2311"/>
                  <a:pt x="12833" y="2195"/>
                  <a:pt x="12765" y="2118"/>
                </a:cubicBezTo>
                <a:lnTo>
                  <a:pt x="12713" y="2057"/>
                </a:lnTo>
                <a:lnTo>
                  <a:pt x="12869" y="2085"/>
                </a:lnTo>
                <a:cubicBezTo>
                  <a:pt x="12935" y="2095"/>
                  <a:pt x="13003" y="2080"/>
                  <a:pt x="13058" y="2043"/>
                </a:cubicBezTo>
                <a:cubicBezTo>
                  <a:pt x="13133" y="1958"/>
                  <a:pt x="13149" y="1838"/>
                  <a:pt x="13101" y="1736"/>
                </a:cubicBezTo>
                <a:cubicBezTo>
                  <a:pt x="13068" y="1628"/>
                  <a:pt x="12934" y="1586"/>
                  <a:pt x="12832" y="1614"/>
                </a:cubicBezTo>
                <a:cubicBezTo>
                  <a:pt x="12626" y="1642"/>
                  <a:pt x="12622" y="1870"/>
                  <a:pt x="12676" y="2024"/>
                </a:cubicBezTo>
                <a:cubicBezTo>
                  <a:pt x="12547" y="2005"/>
                  <a:pt x="12390" y="2020"/>
                  <a:pt x="12302" y="2128"/>
                </a:cubicBezTo>
                <a:cubicBezTo>
                  <a:pt x="12309" y="2057"/>
                  <a:pt x="12343" y="1988"/>
                  <a:pt x="12335" y="1916"/>
                </a:cubicBezTo>
                <a:cubicBezTo>
                  <a:pt x="12323" y="1848"/>
                  <a:pt x="12286" y="1783"/>
                  <a:pt x="12231" y="1741"/>
                </a:cubicBezTo>
                <a:cubicBezTo>
                  <a:pt x="12108" y="1632"/>
                  <a:pt x="11943" y="1710"/>
                  <a:pt x="11825" y="1788"/>
                </a:cubicBezTo>
                <a:cubicBezTo>
                  <a:pt x="11851" y="1669"/>
                  <a:pt x="11894" y="1517"/>
                  <a:pt x="11787" y="1425"/>
                </a:cubicBezTo>
                <a:cubicBezTo>
                  <a:pt x="11740" y="1388"/>
                  <a:pt x="11684" y="1370"/>
                  <a:pt x="11626" y="1368"/>
                </a:cubicBezTo>
                <a:close/>
                <a:moveTo>
                  <a:pt x="5809" y="1373"/>
                </a:moveTo>
                <a:cubicBezTo>
                  <a:pt x="5765" y="1373"/>
                  <a:pt x="5723" y="1440"/>
                  <a:pt x="5691" y="1467"/>
                </a:cubicBezTo>
                <a:cubicBezTo>
                  <a:pt x="5695" y="1482"/>
                  <a:pt x="5743" y="1525"/>
                  <a:pt x="5752" y="1533"/>
                </a:cubicBezTo>
                <a:cubicBezTo>
                  <a:pt x="5768" y="1546"/>
                  <a:pt x="5786" y="1561"/>
                  <a:pt x="5804" y="1571"/>
                </a:cubicBezTo>
                <a:lnTo>
                  <a:pt x="5833" y="1571"/>
                </a:lnTo>
                <a:cubicBezTo>
                  <a:pt x="5871" y="1545"/>
                  <a:pt x="5898" y="1504"/>
                  <a:pt x="5908" y="1458"/>
                </a:cubicBezTo>
                <a:cubicBezTo>
                  <a:pt x="5881" y="1425"/>
                  <a:pt x="5846" y="1394"/>
                  <a:pt x="5809" y="1373"/>
                </a:cubicBezTo>
                <a:close/>
                <a:moveTo>
                  <a:pt x="16144" y="1378"/>
                </a:moveTo>
                <a:cubicBezTo>
                  <a:pt x="16102" y="1392"/>
                  <a:pt x="16047" y="1452"/>
                  <a:pt x="16102" y="1486"/>
                </a:cubicBezTo>
                <a:cubicBezTo>
                  <a:pt x="16121" y="1502"/>
                  <a:pt x="16154" y="1492"/>
                  <a:pt x="16173" y="1486"/>
                </a:cubicBezTo>
                <a:lnTo>
                  <a:pt x="16225" y="1444"/>
                </a:lnTo>
                <a:cubicBezTo>
                  <a:pt x="16205" y="1415"/>
                  <a:pt x="16176" y="1393"/>
                  <a:pt x="16144" y="1378"/>
                </a:cubicBezTo>
                <a:close/>
                <a:moveTo>
                  <a:pt x="15313" y="1415"/>
                </a:moveTo>
                <a:cubicBezTo>
                  <a:pt x="15242" y="1437"/>
                  <a:pt x="15201" y="1510"/>
                  <a:pt x="15223" y="1581"/>
                </a:cubicBezTo>
                <a:cubicBezTo>
                  <a:pt x="15229" y="1601"/>
                  <a:pt x="15241" y="1622"/>
                  <a:pt x="15256" y="1637"/>
                </a:cubicBezTo>
                <a:lnTo>
                  <a:pt x="15256" y="1642"/>
                </a:lnTo>
                <a:cubicBezTo>
                  <a:pt x="15271" y="1652"/>
                  <a:pt x="15286" y="1662"/>
                  <a:pt x="15298" y="1675"/>
                </a:cubicBezTo>
                <a:cubicBezTo>
                  <a:pt x="15321" y="1674"/>
                  <a:pt x="15348" y="1678"/>
                  <a:pt x="15369" y="1684"/>
                </a:cubicBezTo>
                <a:cubicBezTo>
                  <a:pt x="15406" y="1679"/>
                  <a:pt x="15437" y="1656"/>
                  <a:pt x="15454" y="1623"/>
                </a:cubicBezTo>
                <a:lnTo>
                  <a:pt x="15469" y="1604"/>
                </a:lnTo>
                <a:cubicBezTo>
                  <a:pt x="15476" y="1571"/>
                  <a:pt x="15479" y="1539"/>
                  <a:pt x="15478" y="1505"/>
                </a:cubicBezTo>
                <a:cubicBezTo>
                  <a:pt x="15456" y="1435"/>
                  <a:pt x="15383" y="1394"/>
                  <a:pt x="15313" y="1415"/>
                </a:cubicBezTo>
                <a:close/>
                <a:moveTo>
                  <a:pt x="10719" y="1434"/>
                </a:moveTo>
                <a:cubicBezTo>
                  <a:pt x="10644" y="1460"/>
                  <a:pt x="10589" y="1519"/>
                  <a:pt x="10568" y="1595"/>
                </a:cubicBezTo>
                <a:cubicBezTo>
                  <a:pt x="10556" y="1648"/>
                  <a:pt x="10556" y="1706"/>
                  <a:pt x="10568" y="1760"/>
                </a:cubicBezTo>
                <a:cubicBezTo>
                  <a:pt x="10621" y="1936"/>
                  <a:pt x="10831" y="1958"/>
                  <a:pt x="10974" y="1878"/>
                </a:cubicBezTo>
                <a:cubicBezTo>
                  <a:pt x="11108" y="1772"/>
                  <a:pt x="11049" y="1428"/>
                  <a:pt x="10847" y="1434"/>
                </a:cubicBezTo>
                <a:lnTo>
                  <a:pt x="10719" y="1434"/>
                </a:lnTo>
                <a:close/>
                <a:moveTo>
                  <a:pt x="7940" y="1444"/>
                </a:moveTo>
                <a:cubicBezTo>
                  <a:pt x="7855" y="1428"/>
                  <a:pt x="7766" y="1462"/>
                  <a:pt x="7718" y="1533"/>
                </a:cubicBezTo>
                <a:cubicBezTo>
                  <a:pt x="7694" y="1594"/>
                  <a:pt x="7694" y="1664"/>
                  <a:pt x="7713" y="1727"/>
                </a:cubicBezTo>
                <a:cubicBezTo>
                  <a:pt x="7762" y="1831"/>
                  <a:pt x="7882" y="1878"/>
                  <a:pt x="7988" y="1831"/>
                </a:cubicBezTo>
                <a:cubicBezTo>
                  <a:pt x="8001" y="1825"/>
                  <a:pt x="8014" y="1820"/>
                  <a:pt x="8025" y="1812"/>
                </a:cubicBezTo>
                <a:cubicBezTo>
                  <a:pt x="8060" y="1777"/>
                  <a:pt x="8082" y="1733"/>
                  <a:pt x="8091" y="1684"/>
                </a:cubicBezTo>
                <a:cubicBezTo>
                  <a:pt x="8111" y="1577"/>
                  <a:pt x="8047" y="1470"/>
                  <a:pt x="7940" y="1444"/>
                </a:cubicBezTo>
                <a:close/>
                <a:moveTo>
                  <a:pt x="14448" y="1486"/>
                </a:moveTo>
                <a:cubicBezTo>
                  <a:pt x="14409" y="1504"/>
                  <a:pt x="14377" y="1539"/>
                  <a:pt x="14367" y="1581"/>
                </a:cubicBezTo>
                <a:cubicBezTo>
                  <a:pt x="14356" y="1641"/>
                  <a:pt x="14363" y="1703"/>
                  <a:pt x="14386" y="1760"/>
                </a:cubicBezTo>
                <a:cubicBezTo>
                  <a:pt x="14413" y="1780"/>
                  <a:pt x="14441" y="1797"/>
                  <a:pt x="14471" y="1812"/>
                </a:cubicBezTo>
                <a:cubicBezTo>
                  <a:pt x="14794" y="1894"/>
                  <a:pt x="14761" y="1364"/>
                  <a:pt x="14448" y="1486"/>
                </a:cubicBezTo>
                <a:close/>
                <a:moveTo>
                  <a:pt x="9987" y="1510"/>
                </a:moveTo>
                <a:cubicBezTo>
                  <a:pt x="9881" y="1528"/>
                  <a:pt x="9786" y="1594"/>
                  <a:pt x="9736" y="1689"/>
                </a:cubicBezTo>
                <a:cubicBezTo>
                  <a:pt x="9708" y="1770"/>
                  <a:pt x="9720" y="1860"/>
                  <a:pt x="9769" y="1930"/>
                </a:cubicBezTo>
                <a:cubicBezTo>
                  <a:pt x="9801" y="1972"/>
                  <a:pt x="9845" y="2009"/>
                  <a:pt x="9892" y="2034"/>
                </a:cubicBezTo>
                <a:cubicBezTo>
                  <a:pt x="10070" y="2107"/>
                  <a:pt x="10209" y="1939"/>
                  <a:pt x="10256" y="1783"/>
                </a:cubicBezTo>
                <a:cubicBezTo>
                  <a:pt x="10229" y="1738"/>
                  <a:pt x="10212" y="1693"/>
                  <a:pt x="10199" y="1642"/>
                </a:cubicBezTo>
                <a:cubicBezTo>
                  <a:pt x="10190" y="1626"/>
                  <a:pt x="10179" y="1607"/>
                  <a:pt x="10166" y="1595"/>
                </a:cubicBezTo>
                <a:cubicBezTo>
                  <a:pt x="10115" y="1550"/>
                  <a:pt x="10053" y="1521"/>
                  <a:pt x="9987" y="1510"/>
                </a:cubicBezTo>
                <a:close/>
                <a:moveTo>
                  <a:pt x="13692" y="1510"/>
                </a:moveTo>
                <a:cubicBezTo>
                  <a:pt x="13548" y="1533"/>
                  <a:pt x="13415" y="1698"/>
                  <a:pt x="13512" y="1835"/>
                </a:cubicBezTo>
                <a:cubicBezTo>
                  <a:pt x="13512" y="1945"/>
                  <a:pt x="13636" y="1948"/>
                  <a:pt x="13711" y="1991"/>
                </a:cubicBezTo>
                <a:cubicBezTo>
                  <a:pt x="13732" y="1982"/>
                  <a:pt x="13753" y="1971"/>
                  <a:pt x="13772" y="1958"/>
                </a:cubicBezTo>
                <a:cubicBezTo>
                  <a:pt x="13906" y="1958"/>
                  <a:pt x="13905" y="1827"/>
                  <a:pt x="13952" y="1741"/>
                </a:cubicBezTo>
                <a:cubicBezTo>
                  <a:pt x="13932" y="1706"/>
                  <a:pt x="13918" y="1672"/>
                  <a:pt x="13909" y="1633"/>
                </a:cubicBezTo>
                <a:cubicBezTo>
                  <a:pt x="13873" y="1550"/>
                  <a:pt x="13772" y="1527"/>
                  <a:pt x="13692" y="1510"/>
                </a:cubicBezTo>
                <a:close/>
                <a:moveTo>
                  <a:pt x="7123" y="1543"/>
                </a:moveTo>
                <a:cubicBezTo>
                  <a:pt x="7079" y="1547"/>
                  <a:pt x="7028" y="1569"/>
                  <a:pt x="6967" y="1609"/>
                </a:cubicBezTo>
                <a:cubicBezTo>
                  <a:pt x="6906" y="1677"/>
                  <a:pt x="6898" y="1775"/>
                  <a:pt x="6943" y="1854"/>
                </a:cubicBezTo>
                <a:cubicBezTo>
                  <a:pt x="7311" y="2226"/>
                  <a:pt x="7426" y="1511"/>
                  <a:pt x="7123" y="1543"/>
                </a:cubicBezTo>
                <a:close/>
                <a:moveTo>
                  <a:pt x="6324" y="1684"/>
                </a:moveTo>
                <a:cubicBezTo>
                  <a:pt x="6287" y="1682"/>
                  <a:pt x="6252" y="1681"/>
                  <a:pt x="6215" y="1689"/>
                </a:cubicBezTo>
                <a:cubicBezTo>
                  <a:pt x="6178" y="1709"/>
                  <a:pt x="6152" y="1743"/>
                  <a:pt x="6140" y="1783"/>
                </a:cubicBezTo>
                <a:cubicBezTo>
                  <a:pt x="6065" y="1970"/>
                  <a:pt x="6324" y="2119"/>
                  <a:pt x="6428" y="1939"/>
                </a:cubicBezTo>
                <a:cubicBezTo>
                  <a:pt x="6460" y="1884"/>
                  <a:pt x="6464" y="1818"/>
                  <a:pt x="6437" y="1760"/>
                </a:cubicBezTo>
                <a:cubicBezTo>
                  <a:pt x="6405" y="1725"/>
                  <a:pt x="6377" y="1689"/>
                  <a:pt x="6324" y="1684"/>
                </a:cubicBezTo>
                <a:close/>
                <a:moveTo>
                  <a:pt x="16678" y="1741"/>
                </a:moveTo>
                <a:lnTo>
                  <a:pt x="16555" y="1750"/>
                </a:lnTo>
                <a:cubicBezTo>
                  <a:pt x="16543" y="1793"/>
                  <a:pt x="16546" y="1838"/>
                  <a:pt x="16565" y="1878"/>
                </a:cubicBezTo>
                <a:lnTo>
                  <a:pt x="16669" y="1878"/>
                </a:lnTo>
                <a:cubicBezTo>
                  <a:pt x="16687" y="1835"/>
                  <a:pt x="16691" y="1786"/>
                  <a:pt x="16678" y="1741"/>
                </a:cubicBezTo>
                <a:close/>
                <a:moveTo>
                  <a:pt x="8380" y="1746"/>
                </a:moveTo>
                <a:cubicBezTo>
                  <a:pt x="8220" y="1744"/>
                  <a:pt x="8079" y="1856"/>
                  <a:pt x="8139" y="2052"/>
                </a:cubicBezTo>
                <a:cubicBezTo>
                  <a:pt x="8148" y="2132"/>
                  <a:pt x="8203" y="2200"/>
                  <a:pt x="8281" y="2222"/>
                </a:cubicBezTo>
                <a:cubicBezTo>
                  <a:pt x="8375" y="2242"/>
                  <a:pt x="8495" y="2238"/>
                  <a:pt x="8564" y="2161"/>
                </a:cubicBezTo>
                <a:cubicBezTo>
                  <a:pt x="8646" y="2062"/>
                  <a:pt x="8641" y="1867"/>
                  <a:pt x="8540" y="1783"/>
                </a:cubicBezTo>
                <a:cubicBezTo>
                  <a:pt x="8490" y="1756"/>
                  <a:pt x="8433" y="1746"/>
                  <a:pt x="8380" y="1746"/>
                </a:cubicBezTo>
                <a:close/>
                <a:moveTo>
                  <a:pt x="5540" y="1793"/>
                </a:moveTo>
                <a:cubicBezTo>
                  <a:pt x="5484" y="1774"/>
                  <a:pt x="5420" y="1786"/>
                  <a:pt x="5374" y="1821"/>
                </a:cubicBezTo>
                <a:cubicBezTo>
                  <a:pt x="5345" y="1859"/>
                  <a:pt x="5334" y="1906"/>
                  <a:pt x="5341" y="1953"/>
                </a:cubicBezTo>
                <a:cubicBezTo>
                  <a:pt x="5347" y="1977"/>
                  <a:pt x="5362" y="1997"/>
                  <a:pt x="5379" y="2015"/>
                </a:cubicBezTo>
                <a:cubicBezTo>
                  <a:pt x="5402" y="2040"/>
                  <a:pt x="5443" y="2048"/>
                  <a:pt x="5478" y="2057"/>
                </a:cubicBezTo>
                <a:cubicBezTo>
                  <a:pt x="5514" y="2050"/>
                  <a:pt x="5547" y="2032"/>
                  <a:pt x="5573" y="2005"/>
                </a:cubicBezTo>
                <a:cubicBezTo>
                  <a:pt x="5596" y="1967"/>
                  <a:pt x="5603" y="1922"/>
                  <a:pt x="5596" y="1878"/>
                </a:cubicBezTo>
                <a:cubicBezTo>
                  <a:pt x="5585" y="1844"/>
                  <a:pt x="5568" y="1815"/>
                  <a:pt x="5540" y="1793"/>
                </a:cubicBezTo>
                <a:close/>
                <a:moveTo>
                  <a:pt x="15686" y="1812"/>
                </a:moveTo>
                <a:cubicBezTo>
                  <a:pt x="15651" y="1875"/>
                  <a:pt x="15647" y="1949"/>
                  <a:pt x="15676" y="2015"/>
                </a:cubicBezTo>
                <a:cubicBezTo>
                  <a:pt x="15731" y="2073"/>
                  <a:pt x="15829" y="2058"/>
                  <a:pt x="15899" y="2043"/>
                </a:cubicBezTo>
                <a:cubicBezTo>
                  <a:pt x="15906" y="2028"/>
                  <a:pt x="15913" y="2010"/>
                  <a:pt x="15922" y="1996"/>
                </a:cubicBezTo>
                <a:cubicBezTo>
                  <a:pt x="15939" y="1937"/>
                  <a:pt x="15940" y="1878"/>
                  <a:pt x="15918" y="1821"/>
                </a:cubicBezTo>
                <a:cubicBezTo>
                  <a:pt x="15866" y="1769"/>
                  <a:pt x="15746" y="1776"/>
                  <a:pt x="15686" y="1812"/>
                </a:cubicBezTo>
                <a:close/>
                <a:moveTo>
                  <a:pt x="15020" y="1826"/>
                </a:moveTo>
                <a:cubicBezTo>
                  <a:pt x="14980" y="1814"/>
                  <a:pt x="14936" y="1815"/>
                  <a:pt x="14892" y="1835"/>
                </a:cubicBezTo>
                <a:cubicBezTo>
                  <a:pt x="14825" y="1858"/>
                  <a:pt x="14803" y="1925"/>
                  <a:pt x="14779" y="1982"/>
                </a:cubicBezTo>
                <a:cubicBezTo>
                  <a:pt x="14758" y="2087"/>
                  <a:pt x="14822" y="2192"/>
                  <a:pt x="14925" y="2222"/>
                </a:cubicBezTo>
                <a:cubicBezTo>
                  <a:pt x="15007" y="2229"/>
                  <a:pt x="15106" y="2222"/>
                  <a:pt x="15147" y="2137"/>
                </a:cubicBezTo>
                <a:cubicBezTo>
                  <a:pt x="15220" y="2015"/>
                  <a:pt x="15138" y="1861"/>
                  <a:pt x="15020" y="1826"/>
                </a:cubicBezTo>
                <a:close/>
                <a:moveTo>
                  <a:pt x="7572" y="1854"/>
                </a:moveTo>
                <a:cubicBezTo>
                  <a:pt x="7460" y="1819"/>
                  <a:pt x="7377" y="1942"/>
                  <a:pt x="7326" y="2024"/>
                </a:cubicBezTo>
                <a:cubicBezTo>
                  <a:pt x="7274" y="2143"/>
                  <a:pt x="7356" y="2238"/>
                  <a:pt x="7453" y="2298"/>
                </a:cubicBezTo>
                <a:cubicBezTo>
                  <a:pt x="7526" y="2344"/>
                  <a:pt x="7621" y="2335"/>
                  <a:pt x="7685" y="2279"/>
                </a:cubicBezTo>
                <a:cubicBezTo>
                  <a:pt x="7731" y="2245"/>
                  <a:pt x="7768" y="2200"/>
                  <a:pt x="7789" y="2147"/>
                </a:cubicBezTo>
                <a:cubicBezTo>
                  <a:pt x="7834" y="2018"/>
                  <a:pt x="7726" y="1909"/>
                  <a:pt x="7614" y="1864"/>
                </a:cubicBezTo>
                <a:lnTo>
                  <a:pt x="7572" y="1854"/>
                </a:lnTo>
                <a:close/>
                <a:moveTo>
                  <a:pt x="14131" y="1887"/>
                </a:moveTo>
                <a:cubicBezTo>
                  <a:pt x="14034" y="1908"/>
                  <a:pt x="13951" y="1975"/>
                  <a:pt x="13914" y="2067"/>
                </a:cubicBezTo>
                <a:cubicBezTo>
                  <a:pt x="13897" y="2196"/>
                  <a:pt x="13977" y="2322"/>
                  <a:pt x="14103" y="2359"/>
                </a:cubicBezTo>
                <a:cubicBezTo>
                  <a:pt x="14270" y="2398"/>
                  <a:pt x="14408" y="2223"/>
                  <a:pt x="14405" y="2067"/>
                </a:cubicBezTo>
                <a:cubicBezTo>
                  <a:pt x="14363" y="1953"/>
                  <a:pt x="14252" y="1881"/>
                  <a:pt x="14131" y="1887"/>
                </a:cubicBezTo>
                <a:close/>
                <a:moveTo>
                  <a:pt x="4722" y="1949"/>
                </a:moveTo>
                <a:cubicBezTo>
                  <a:pt x="4622" y="1929"/>
                  <a:pt x="4545" y="1983"/>
                  <a:pt x="4590" y="2085"/>
                </a:cubicBezTo>
                <a:lnTo>
                  <a:pt x="4703" y="2085"/>
                </a:lnTo>
                <a:lnTo>
                  <a:pt x="4722" y="2057"/>
                </a:lnTo>
                <a:lnTo>
                  <a:pt x="4722" y="1949"/>
                </a:lnTo>
                <a:close/>
                <a:moveTo>
                  <a:pt x="6726" y="1967"/>
                </a:moveTo>
                <a:cubicBezTo>
                  <a:pt x="6706" y="1968"/>
                  <a:pt x="6688" y="1972"/>
                  <a:pt x="6669" y="1977"/>
                </a:cubicBezTo>
                <a:cubicBezTo>
                  <a:pt x="6548" y="2017"/>
                  <a:pt x="6478" y="2142"/>
                  <a:pt x="6513" y="2265"/>
                </a:cubicBezTo>
                <a:lnTo>
                  <a:pt x="6532" y="2307"/>
                </a:lnTo>
                <a:cubicBezTo>
                  <a:pt x="6565" y="2370"/>
                  <a:pt x="6650" y="2396"/>
                  <a:pt x="6712" y="2420"/>
                </a:cubicBezTo>
                <a:lnTo>
                  <a:pt x="6721" y="2435"/>
                </a:lnTo>
                <a:lnTo>
                  <a:pt x="6745" y="2435"/>
                </a:lnTo>
                <a:lnTo>
                  <a:pt x="6754" y="2420"/>
                </a:lnTo>
                <a:cubicBezTo>
                  <a:pt x="6869" y="2409"/>
                  <a:pt x="6960" y="2322"/>
                  <a:pt x="6976" y="2208"/>
                </a:cubicBezTo>
                <a:cubicBezTo>
                  <a:pt x="6973" y="2073"/>
                  <a:pt x="6861" y="1964"/>
                  <a:pt x="6726" y="1967"/>
                </a:cubicBezTo>
                <a:close/>
                <a:moveTo>
                  <a:pt x="17123" y="2085"/>
                </a:moveTo>
                <a:lnTo>
                  <a:pt x="17000" y="2095"/>
                </a:lnTo>
                <a:cubicBezTo>
                  <a:pt x="16987" y="2136"/>
                  <a:pt x="16991" y="2183"/>
                  <a:pt x="17009" y="2222"/>
                </a:cubicBezTo>
                <a:lnTo>
                  <a:pt x="17113" y="2222"/>
                </a:lnTo>
                <a:cubicBezTo>
                  <a:pt x="17131" y="2180"/>
                  <a:pt x="17135" y="2130"/>
                  <a:pt x="17123" y="2085"/>
                </a:cubicBezTo>
                <a:close/>
                <a:moveTo>
                  <a:pt x="5946" y="2100"/>
                </a:moveTo>
                <a:cubicBezTo>
                  <a:pt x="5908" y="2096"/>
                  <a:pt x="5870" y="2100"/>
                  <a:pt x="5833" y="2109"/>
                </a:cubicBezTo>
                <a:cubicBezTo>
                  <a:pt x="5729" y="2159"/>
                  <a:pt x="5683" y="2284"/>
                  <a:pt x="5733" y="2387"/>
                </a:cubicBezTo>
                <a:cubicBezTo>
                  <a:pt x="5749" y="2420"/>
                  <a:pt x="5774" y="2447"/>
                  <a:pt x="5804" y="2468"/>
                </a:cubicBezTo>
                <a:cubicBezTo>
                  <a:pt x="5837" y="2476"/>
                  <a:pt x="5885" y="2487"/>
                  <a:pt x="5918" y="2496"/>
                </a:cubicBezTo>
                <a:cubicBezTo>
                  <a:pt x="6095" y="2490"/>
                  <a:pt x="6195" y="2263"/>
                  <a:pt x="6045" y="2147"/>
                </a:cubicBezTo>
                <a:cubicBezTo>
                  <a:pt x="6014" y="2127"/>
                  <a:pt x="5981" y="2109"/>
                  <a:pt x="5946" y="2100"/>
                </a:cubicBezTo>
                <a:close/>
                <a:moveTo>
                  <a:pt x="16215" y="2100"/>
                </a:moveTo>
                <a:cubicBezTo>
                  <a:pt x="16163" y="2107"/>
                  <a:pt x="16107" y="2148"/>
                  <a:pt x="16069" y="2236"/>
                </a:cubicBezTo>
                <a:cubicBezTo>
                  <a:pt x="16070" y="2266"/>
                  <a:pt x="16078" y="2294"/>
                  <a:pt x="16088" y="2321"/>
                </a:cubicBezTo>
                <a:cubicBezTo>
                  <a:pt x="16128" y="2375"/>
                  <a:pt x="16183" y="2417"/>
                  <a:pt x="16248" y="2435"/>
                </a:cubicBezTo>
                <a:cubicBezTo>
                  <a:pt x="16518" y="2342"/>
                  <a:pt x="16372" y="2076"/>
                  <a:pt x="16215" y="2100"/>
                </a:cubicBezTo>
                <a:close/>
                <a:moveTo>
                  <a:pt x="15412" y="2170"/>
                </a:moveTo>
                <a:cubicBezTo>
                  <a:pt x="15388" y="2175"/>
                  <a:pt x="15366" y="2181"/>
                  <a:pt x="15346" y="2194"/>
                </a:cubicBezTo>
                <a:cubicBezTo>
                  <a:pt x="15293" y="2211"/>
                  <a:pt x="15269" y="2274"/>
                  <a:pt x="15251" y="2321"/>
                </a:cubicBezTo>
                <a:cubicBezTo>
                  <a:pt x="15250" y="2365"/>
                  <a:pt x="15258" y="2412"/>
                  <a:pt x="15270" y="2453"/>
                </a:cubicBezTo>
                <a:cubicBezTo>
                  <a:pt x="15329" y="2559"/>
                  <a:pt x="15462" y="2597"/>
                  <a:pt x="15568" y="2538"/>
                </a:cubicBezTo>
                <a:cubicBezTo>
                  <a:pt x="15665" y="2472"/>
                  <a:pt x="15686" y="2338"/>
                  <a:pt x="15620" y="2241"/>
                </a:cubicBezTo>
                <a:cubicBezTo>
                  <a:pt x="15605" y="2219"/>
                  <a:pt x="15590" y="2199"/>
                  <a:pt x="15568" y="2185"/>
                </a:cubicBezTo>
                <a:cubicBezTo>
                  <a:pt x="15521" y="2158"/>
                  <a:pt x="15463" y="2154"/>
                  <a:pt x="15412" y="2170"/>
                </a:cubicBezTo>
                <a:close/>
                <a:moveTo>
                  <a:pt x="5072" y="2236"/>
                </a:moveTo>
                <a:cubicBezTo>
                  <a:pt x="5020" y="2244"/>
                  <a:pt x="4964" y="2285"/>
                  <a:pt x="4925" y="2373"/>
                </a:cubicBezTo>
                <a:cubicBezTo>
                  <a:pt x="4926" y="2400"/>
                  <a:pt x="4934" y="2429"/>
                  <a:pt x="4944" y="2453"/>
                </a:cubicBezTo>
                <a:cubicBezTo>
                  <a:pt x="4981" y="2512"/>
                  <a:pt x="5037" y="2553"/>
                  <a:pt x="5105" y="2571"/>
                </a:cubicBezTo>
                <a:cubicBezTo>
                  <a:pt x="5374" y="2478"/>
                  <a:pt x="5228" y="2213"/>
                  <a:pt x="5072" y="2236"/>
                </a:cubicBezTo>
                <a:close/>
                <a:moveTo>
                  <a:pt x="7113" y="2269"/>
                </a:moveTo>
                <a:cubicBezTo>
                  <a:pt x="7020" y="2311"/>
                  <a:pt x="6950" y="2386"/>
                  <a:pt x="6915" y="2482"/>
                </a:cubicBezTo>
                <a:cubicBezTo>
                  <a:pt x="6904" y="2531"/>
                  <a:pt x="6907" y="2583"/>
                  <a:pt x="6929" y="2628"/>
                </a:cubicBezTo>
                <a:cubicBezTo>
                  <a:pt x="6996" y="2725"/>
                  <a:pt x="7106" y="2831"/>
                  <a:pt x="7236" y="2788"/>
                </a:cubicBezTo>
                <a:cubicBezTo>
                  <a:pt x="7354" y="2740"/>
                  <a:pt x="7465" y="2626"/>
                  <a:pt x="7453" y="2491"/>
                </a:cubicBezTo>
                <a:cubicBezTo>
                  <a:pt x="7439" y="2441"/>
                  <a:pt x="7413" y="2398"/>
                  <a:pt x="7378" y="2359"/>
                </a:cubicBezTo>
                <a:cubicBezTo>
                  <a:pt x="7352" y="2336"/>
                  <a:pt x="7323" y="2315"/>
                  <a:pt x="7293" y="2298"/>
                </a:cubicBezTo>
                <a:cubicBezTo>
                  <a:pt x="7241" y="2262"/>
                  <a:pt x="7174" y="2251"/>
                  <a:pt x="7113" y="2269"/>
                </a:cubicBezTo>
                <a:close/>
                <a:moveTo>
                  <a:pt x="4344" y="2402"/>
                </a:moveTo>
                <a:cubicBezTo>
                  <a:pt x="4253" y="2386"/>
                  <a:pt x="4173" y="2457"/>
                  <a:pt x="4212" y="2548"/>
                </a:cubicBezTo>
                <a:lnTo>
                  <a:pt x="4240" y="2571"/>
                </a:lnTo>
                <a:lnTo>
                  <a:pt x="4273" y="2595"/>
                </a:lnTo>
                <a:cubicBezTo>
                  <a:pt x="4305" y="2596"/>
                  <a:pt x="4337" y="2597"/>
                  <a:pt x="4367" y="2590"/>
                </a:cubicBezTo>
                <a:cubicBezTo>
                  <a:pt x="4414" y="2550"/>
                  <a:pt x="4422" y="2476"/>
                  <a:pt x="4382" y="2430"/>
                </a:cubicBezTo>
                <a:cubicBezTo>
                  <a:pt x="4371" y="2418"/>
                  <a:pt x="4358" y="2408"/>
                  <a:pt x="4344" y="2402"/>
                </a:cubicBezTo>
                <a:close/>
                <a:moveTo>
                  <a:pt x="6324" y="2402"/>
                </a:moveTo>
                <a:cubicBezTo>
                  <a:pt x="6305" y="2410"/>
                  <a:pt x="6266" y="2425"/>
                  <a:pt x="6248" y="2435"/>
                </a:cubicBezTo>
                <a:cubicBezTo>
                  <a:pt x="6104" y="2533"/>
                  <a:pt x="6126" y="2798"/>
                  <a:pt x="6291" y="2864"/>
                </a:cubicBezTo>
                <a:cubicBezTo>
                  <a:pt x="6387" y="2897"/>
                  <a:pt x="6496" y="2877"/>
                  <a:pt x="6574" y="2812"/>
                </a:cubicBezTo>
                <a:cubicBezTo>
                  <a:pt x="6657" y="2706"/>
                  <a:pt x="6653" y="2556"/>
                  <a:pt x="6565" y="2453"/>
                </a:cubicBezTo>
                <a:cubicBezTo>
                  <a:pt x="6508" y="2393"/>
                  <a:pt x="6399" y="2402"/>
                  <a:pt x="6324" y="2402"/>
                </a:cubicBezTo>
                <a:close/>
                <a:moveTo>
                  <a:pt x="17482" y="2468"/>
                </a:moveTo>
                <a:cubicBezTo>
                  <a:pt x="17476" y="2504"/>
                  <a:pt x="17472" y="2539"/>
                  <a:pt x="17472" y="2576"/>
                </a:cubicBezTo>
                <a:lnTo>
                  <a:pt x="17482" y="2595"/>
                </a:lnTo>
                <a:lnTo>
                  <a:pt x="17505" y="2604"/>
                </a:lnTo>
                <a:cubicBezTo>
                  <a:pt x="17548" y="2604"/>
                  <a:pt x="17590" y="2600"/>
                  <a:pt x="17633" y="2595"/>
                </a:cubicBezTo>
                <a:lnTo>
                  <a:pt x="17619" y="2567"/>
                </a:lnTo>
                <a:cubicBezTo>
                  <a:pt x="17621" y="2538"/>
                  <a:pt x="17618" y="2509"/>
                  <a:pt x="17609" y="2482"/>
                </a:cubicBezTo>
                <a:cubicBezTo>
                  <a:pt x="17600" y="2478"/>
                  <a:pt x="17589" y="2475"/>
                  <a:pt x="17581" y="2468"/>
                </a:cubicBezTo>
                <a:cubicBezTo>
                  <a:pt x="17547" y="2460"/>
                  <a:pt x="17515" y="2460"/>
                  <a:pt x="17482" y="2468"/>
                </a:cubicBezTo>
                <a:close/>
                <a:moveTo>
                  <a:pt x="16782" y="2482"/>
                </a:moveTo>
                <a:cubicBezTo>
                  <a:pt x="16679" y="2440"/>
                  <a:pt x="16593" y="2522"/>
                  <a:pt x="16551" y="2609"/>
                </a:cubicBezTo>
                <a:cubicBezTo>
                  <a:pt x="16546" y="2650"/>
                  <a:pt x="16558" y="2694"/>
                  <a:pt x="16584" y="2727"/>
                </a:cubicBezTo>
                <a:cubicBezTo>
                  <a:pt x="16617" y="2772"/>
                  <a:pt x="16666" y="2802"/>
                  <a:pt x="16721" y="2812"/>
                </a:cubicBezTo>
                <a:cubicBezTo>
                  <a:pt x="16764" y="2806"/>
                  <a:pt x="16806" y="2783"/>
                  <a:pt x="16834" y="2751"/>
                </a:cubicBezTo>
                <a:cubicBezTo>
                  <a:pt x="16878" y="2716"/>
                  <a:pt x="16898" y="2665"/>
                  <a:pt x="16891" y="2609"/>
                </a:cubicBezTo>
                <a:cubicBezTo>
                  <a:pt x="16877" y="2591"/>
                  <a:pt x="16867" y="2569"/>
                  <a:pt x="16858" y="2548"/>
                </a:cubicBezTo>
                <a:cubicBezTo>
                  <a:pt x="16835" y="2522"/>
                  <a:pt x="16804" y="2505"/>
                  <a:pt x="16782" y="2482"/>
                </a:cubicBezTo>
                <a:close/>
                <a:moveTo>
                  <a:pt x="15941" y="2534"/>
                </a:moveTo>
                <a:cubicBezTo>
                  <a:pt x="15901" y="2526"/>
                  <a:pt x="15860" y="2528"/>
                  <a:pt x="15823" y="2543"/>
                </a:cubicBezTo>
                <a:cubicBezTo>
                  <a:pt x="15422" y="2723"/>
                  <a:pt x="16000" y="3202"/>
                  <a:pt x="16102" y="2774"/>
                </a:cubicBezTo>
                <a:cubicBezTo>
                  <a:pt x="16124" y="2662"/>
                  <a:pt x="16053" y="2556"/>
                  <a:pt x="15941" y="2534"/>
                </a:cubicBezTo>
                <a:close/>
                <a:moveTo>
                  <a:pt x="5497" y="2543"/>
                </a:moveTo>
                <a:cubicBezTo>
                  <a:pt x="5182" y="2687"/>
                  <a:pt x="5523" y="3124"/>
                  <a:pt x="5747" y="2859"/>
                </a:cubicBezTo>
                <a:cubicBezTo>
                  <a:pt x="5782" y="2793"/>
                  <a:pt x="5785" y="2718"/>
                  <a:pt x="5762" y="2647"/>
                </a:cubicBezTo>
                <a:cubicBezTo>
                  <a:pt x="5752" y="2611"/>
                  <a:pt x="5709" y="2589"/>
                  <a:pt x="5686" y="2562"/>
                </a:cubicBezTo>
                <a:cubicBezTo>
                  <a:pt x="5627" y="2532"/>
                  <a:pt x="5560" y="2525"/>
                  <a:pt x="5497" y="2543"/>
                </a:cubicBezTo>
                <a:close/>
                <a:moveTo>
                  <a:pt x="4812" y="2675"/>
                </a:moveTo>
                <a:cubicBezTo>
                  <a:pt x="4733" y="2671"/>
                  <a:pt x="4612" y="2671"/>
                  <a:pt x="4590" y="2770"/>
                </a:cubicBezTo>
                <a:cubicBezTo>
                  <a:pt x="4572" y="2832"/>
                  <a:pt x="4580" y="2895"/>
                  <a:pt x="4609" y="2954"/>
                </a:cubicBezTo>
                <a:cubicBezTo>
                  <a:pt x="4630" y="2976"/>
                  <a:pt x="4655" y="2994"/>
                  <a:pt x="4684" y="3006"/>
                </a:cubicBezTo>
                <a:cubicBezTo>
                  <a:pt x="4868" y="3056"/>
                  <a:pt x="4980" y="2889"/>
                  <a:pt x="4897" y="2727"/>
                </a:cubicBezTo>
                <a:cubicBezTo>
                  <a:pt x="4870" y="2707"/>
                  <a:pt x="4842" y="2689"/>
                  <a:pt x="4812" y="2675"/>
                </a:cubicBezTo>
                <a:close/>
                <a:moveTo>
                  <a:pt x="17921" y="2807"/>
                </a:moveTo>
                <a:cubicBezTo>
                  <a:pt x="17919" y="2847"/>
                  <a:pt x="17919" y="2890"/>
                  <a:pt x="17926" y="2930"/>
                </a:cubicBezTo>
                <a:cubicBezTo>
                  <a:pt x="17935" y="2943"/>
                  <a:pt x="18021" y="2938"/>
                  <a:pt x="18035" y="2939"/>
                </a:cubicBezTo>
                <a:lnTo>
                  <a:pt x="18054" y="2921"/>
                </a:lnTo>
                <a:lnTo>
                  <a:pt x="18054" y="2807"/>
                </a:lnTo>
                <a:lnTo>
                  <a:pt x="17921" y="2807"/>
                </a:lnTo>
                <a:close/>
                <a:moveTo>
                  <a:pt x="17165" y="2812"/>
                </a:moveTo>
                <a:cubicBezTo>
                  <a:pt x="17096" y="2812"/>
                  <a:pt x="17024" y="2860"/>
                  <a:pt x="16990" y="2949"/>
                </a:cubicBezTo>
                <a:cubicBezTo>
                  <a:pt x="16985" y="2992"/>
                  <a:pt x="16999" y="3034"/>
                  <a:pt x="17028" y="3067"/>
                </a:cubicBezTo>
                <a:cubicBezTo>
                  <a:pt x="17061" y="3111"/>
                  <a:pt x="17112" y="3140"/>
                  <a:pt x="17165" y="3152"/>
                </a:cubicBezTo>
                <a:cubicBezTo>
                  <a:pt x="17243" y="3135"/>
                  <a:pt x="17306" y="3079"/>
                  <a:pt x="17335" y="3006"/>
                </a:cubicBezTo>
                <a:lnTo>
                  <a:pt x="17335" y="2949"/>
                </a:lnTo>
                <a:cubicBezTo>
                  <a:pt x="17302" y="2860"/>
                  <a:pt x="17234" y="2812"/>
                  <a:pt x="17165" y="2812"/>
                </a:cubicBezTo>
                <a:close/>
                <a:moveTo>
                  <a:pt x="16324" y="2836"/>
                </a:moveTo>
                <a:lnTo>
                  <a:pt x="16319" y="2855"/>
                </a:lnTo>
                <a:cubicBezTo>
                  <a:pt x="16191" y="2871"/>
                  <a:pt x="16100" y="2986"/>
                  <a:pt x="16116" y="3114"/>
                </a:cubicBezTo>
                <a:cubicBezTo>
                  <a:pt x="16121" y="3152"/>
                  <a:pt x="16131" y="3186"/>
                  <a:pt x="16154" y="3218"/>
                </a:cubicBezTo>
                <a:cubicBezTo>
                  <a:pt x="16343" y="3460"/>
                  <a:pt x="16713" y="3174"/>
                  <a:pt x="16513" y="2930"/>
                </a:cubicBezTo>
                <a:cubicBezTo>
                  <a:pt x="16475" y="2888"/>
                  <a:pt x="16427" y="2863"/>
                  <a:pt x="16371" y="2855"/>
                </a:cubicBezTo>
                <a:cubicBezTo>
                  <a:pt x="16361" y="2852"/>
                  <a:pt x="16350" y="2844"/>
                  <a:pt x="16343" y="2836"/>
                </a:cubicBezTo>
                <a:lnTo>
                  <a:pt x="16324" y="2836"/>
                </a:lnTo>
                <a:close/>
                <a:moveTo>
                  <a:pt x="4008" y="2869"/>
                </a:moveTo>
                <a:cubicBezTo>
                  <a:pt x="3965" y="2829"/>
                  <a:pt x="3901" y="2835"/>
                  <a:pt x="3862" y="2878"/>
                </a:cubicBezTo>
                <a:cubicBezTo>
                  <a:pt x="3827" y="2917"/>
                  <a:pt x="3825" y="2974"/>
                  <a:pt x="3857" y="3015"/>
                </a:cubicBezTo>
                <a:cubicBezTo>
                  <a:pt x="3954" y="3114"/>
                  <a:pt x="4088" y="2973"/>
                  <a:pt x="4008" y="2869"/>
                </a:cubicBezTo>
                <a:close/>
                <a:moveTo>
                  <a:pt x="5209" y="2982"/>
                </a:moveTo>
                <a:cubicBezTo>
                  <a:pt x="5180" y="2980"/>
                  <a:pt x="5152" y="2984"/>
                  <a:pt x="5124" y="2991"/>
                </a:cubicBezTo>
                <a:cubicBezTo>
                  <a:pt x="4822" y="3117"/>
                  <a:pt x="5007" y="3561"/>
                  <a:pt x="5303" y="3425"/>
                </a:cubicBezTo>
                <a:cubicBezTo>
                  <a:pt x="5521" y="3323"/>
                  <a:pt x="5442" y="2992"/>
                  <a:pt x="5209" y="2982"/>
                </a:cubicBezTo>
                <a:close/>
                <a:moveTo>
                  <a:pt x="4453" y="3128"/>
                </a:moveTo>
                <a:cubicBezTo>
                  <a:pt x="4316" y="3081"/>
                  <a:pt x="4128" y="3294"/>
                  <a:pt x="4249" y="3407"/>
                </a:cubicBezTo>
                <a:cubicBezTo>
                  <a:pt x="4275" y="3441"/>
                  <a:pt x="4303" y="3472"/>
                  <a:pt x="4334" y="3501"/>
                </a:cubicBezTo>
                <a:cubicBezTo>
                  <a:pt x="4581" y="3598"/>
                  <a:pt x="4724" y="3210"/>
                  <a:pt x="4453" y="3128"/>
                </a:cubicBezTo>
                <a:close/>
                <a:moveTo>
                  <a:pt x="16806" y="3185"/>
                </a:moveTo>
                <a:cubicBezTo>
                  <a:pt x="16674" y="3203"/>
                  <a:pt x="16584" y="3327"/>
                  <a:pt x="16603" y="3458"/>
                </a:cubicBezTo>
                <a:cubicBezTo>
                  <a:pt x="16619" y="3573"/>
                  <a:pt x="16714" y="3660"/>
                  <a:pt x="16830" y="3666"/>
                </a:cubicBezTo>
                <a:cubicBezTo>
                  <a:pt x="16868" y="3651"/>
                  <a:pt x="16908" y="3611"/>
                  <a:pt x="16948" y="3614"/>
                </a:cubicBezTo>
                <a:cubicBezTo>
                  <a:pt x="17025" y="3583"/>
                  <a:pt x="17006" y="3474"/>
                  <a:pt x="17061" y="3425"/>
                </a:cubicBezTo>
                <a:cubicBezTo>
                  <a:pt x="17021" y="3304"/>
                  <a:pt x="16960" y="3185"/>
                  <a:pt x="16806" y="3185"/>
                </a:cubicBezTo>
                <a:close/>
                <a:moveTo>
                  <a:pt x="17642" y="3185"/>
                </a:moveTo>
                <a:cubicBezTo>
                  <a:pt x="17515" y="3166"/>
                  <a:pt x="17394" y="3313"/>
                  <a:pt x="17463" y="3430"/>
                </a:cubicBezTo>
                <a:cubicBezTo>
                  <a:pt x="17511" y="3511"/>
                  <a:pt x="17614" y="3539"/>
                  <a:pt x="17694" y="3491"/>
                </a:cubicBezTo>
                <a:cubicBezTo>
                  <a:pt x="17743" y="3463"/>
                  <a:pt x="17776" y="3411"/>
                  <a:pt x="17779" y="3355"/>
                </a:cubicBezTo>
                <a:cubicBezTo>
                  <a:pt x="17770" y="3276"/>
                  <a:pt x="17717" y="3211"/>
                  <a:pt x="17642" y="3185"/>
                </a:cubicBezTo>
                <a:close/>
                <a:moveTo>
                  <a:pt x="18432" y="3199"/>
                </a:moveTo>
                <a:cubicBezTo>
                  <a:pt x="18403" y="3195"/>
                  <a:pt x="18372" y="3207"/>
                  <a:pt x="18356" y="3246"/>
                </a:cubicBezTo>
                <a:lnTo>
                  <a:pt x="18356" y="3270"/>
                </a:lnTo>
                <a:cubicBezTo>
                  <a:pt x="18371" y="3285"/>
                  <a:pt x="18402" y="3312"/>
                  <a:pt x="18422" y="3312"/>
                </a:cubicBezTo>
                <a:lnTo>
                  <a:pt x="18446" y="3312"/>
                </a:lnTo>
                <a:cubicBezTo>
                  <a:pt x="18472" y="3294"/>
                  <a:pt x="18494" y="3272"/>
                  <a:pt x="18512" y="3246"/>
                </a:cubicBezTo>
                <a:cubicBezTo>
                  <a:pt x="18489" y="3222"/>
                  <a:pt x="18460" y="3203"/>
                  <a:pt x="18432" y="3199"/>
                </a:cubicBezTo>
                <a:close/>
                <a:moveTo>
                  <a:pt x="3649" y="3298"/>
                </a:moveTo>
                <a:cubicBezTo>
                  <a:pt x="3514" y="3235"/>
                  <a:pt x="3400" y="3417"/>
                  <a:pt x="3498" y="3520"/>
                </a:cubicBezTo>
                <a:cubicBezTo>
                  <a:pt x="3514" y="3529"/>
                  <a:pt x="3528" y="3539"/>
                  <a:pt x="3540" y="3553"/>
                </a:cubicBezTo>
                <a:cubicBezTo>
                  <a:pt x="3563" y="3552"/>
                  <a:pt x="3585" y="3556"/>
                  <a:pt x="3607" y="3562"/>
                </a:cubicBezTo>
                <a:cubicBezTo>
                  <a:pt x="3655" y="3556"/>
                  <a:pt x="3682" y="3521"/>
                  <a:pt x="3711" y="3487"/>
                </a:cubicBezTo>
                <a:cubicBezTo>
                  <a:pt x="3729" y="3415"/>
                  <a:pt x="3723" y="3334"/>
                  <a:pt x="3649" y="3298"/>
                </a:cubicBezTo>
                <a:close/>
                <a:moveTo>
                  <a:pt x="4812" y="3425"/>
                </a:moveTo>
                <a:cubicBezTo>
                  <a:pt x="4718" y="3441"/>
                  <a:pt x="4631" y="3502"/>
                  <a:pt x="4623" y="3605"/>
                </a:cubicBezTo>
                <a:cubicBezTo>
                  <a:pt x="4588" y="3719"/>
                  <a:pt x="4651" y="3837"/>
                  <a:pt x="4760" y="3883"/>
                </a:cubicBezTo>
                <a:cubicBezTo>
                  <a:pt x="4854" y="3914"/>
                  <a:pt x="4957" y="3894"/>
                  <a:pt x="5034" y="3831"/>
                </a:cubicBezTo>
                <a:cubicBezTo>
                  <a:pt x="5104" y="3740"/>
                  <a:pt x="5117" y="3616"/>
                  <a:pt x="5062" y="3515"/>
                </a:cubicBezTo>
                <a:cubicBezTo>
                  <a:pt x="5010" y="3437"/>
                  <a:pt x="4906" y="3410"/>
                  <a:pt x="4812" y="3425"/>
                </a:cubicBezTo>
                <a:close/>
                <a:moveTo>
                  <a:pt x="18063" y="3529"/>
                </a:moveTo>
                <a:cubicBezTo>
                  <a:pt x="17992" y="3562"/>
                  <a:pt x="17937" y="3624"/>
                  <a:pt x="17917" y="3699"/>
                </a:cubicBezTo>
                <a:lnTo>
                  <a:pt x="17931" y="3751"/>
                </a:lnTo>
                <a:cubicBezTo>
                  <a:pt x="17970" y="3805"/>
                  <a:pt x="18025" y="3844"/>
                  <a:pt x="18087" y="3869"/>
                </a:cubicBezTo>
                <a:cubicBezTo>
                  <a:pt x="18167" y="3842"/>
                  <a:pt x="18230" y="3780"/>
                  <a:pt x="18257" y="3699"/>
                </a:cubicBezTo>
                <a:cubicBezTo>
                  <a:pt x="18236" y="3624"/>
                  <a:pt x="18182" y="3562"/>
                  <a:pt x="18110" y="3529"/>
                </a:cubicBezTo>
                <a:lnTo>
                  <a:pt x="18063" y="3529"/>
                </a:lnTo>
                <a:close/>
                <a:moveTo>
                  <a:pt x="4093" y="3576"/>
                </a:moveTo>
                <a:cubicBezTo>
                  <a:pt x="3945" y="3539"/>
                  <a:pt x="3773" y="3664"/>
                  <a:pt x="3848" y="3850"/>
                </a:cubicBezTo>
                <a:lnTo>
                  <a:pt x="3848" y="3855"/>
                </a:lnTo>
                <a:cubicBezTo>
                  <a:pt x="3876" y="3911"/>
                  <a:pt x="3932" y="3946"/>
                  <a:pt x="3994" y="3954"/>
                </a:cubicBezTo>
                <a:cubicBezTo>
                  <a:pt x="4105" y="3978"/>
                  <a:pt x="4215" y="3909"/>
                  <a:pt x="4240" y="3798"/>
                </a:cubicBezTo>
                <a:cubicBezTo>
                  <a:pt x="4250" y="3755"/>
                  <a:pt x="4244" y="3711"/>
                  <a:pt x="4226" y="3671"/>
                </a:cubicBezTo>
                <a:cubicBezTo>
                  <a:pt x="4192" y="3618"/>
                  <a:pt x="4143" y="3589"/>
                  <a:pt x="4093" y="3576"/>
                </a:cubicBezTo>
                <a:close/>
                <a:moveTo>
                  <a:pt x="17193" y="3595"/>
                </a:moveTo>
                <a:cubicBezTo>
                  <a:pt x="17050" y="3633"/>
                  <a:pt x="17035" y="3808"/>
                  <a:pt x="17085" y="3926"/>
                </a:cubicBezTo>
                <a:cubicBezTo>
                  <a:pt x="17108" y="3952"/>
                  <a:pt x="17137" y="3974"/>
                  <a:pt x="17170" y="3987"/>
                </a:cubicBezTo>
                <a:cubicBezTo>
                  <a:pt x="17266" y="4021"/>
                  <a:pt x="17374" y="3996"/>
                  <a:pt x="17444" y="3921"/>
                </a:cubicBezTo>
                <a:cubicBezTo>
                  <a:pt x="17472" y="3850"/>
                  <a:pt x="17476" y="3772"/>
                  <a:pt x="17453" y="3699"/>
                </a:cubicBezTo>
                <a:cubicBezTo>
                  <a:pt x="17421" y="3594"/>
                  <a:pt x="17288" y="3588"/>
                  <a:pt x="17198" y="3595"/>
                </a:cubicBezTo>
                <a:lnTo>
                  <a:pt x="17193" y="3595"/>
                </a:lnTo>
                <a:close/>
                <a:moveTo>
                  <a:pt x="3214" y="3737"/>
                </a:moveTo>
                <a:cubicBezTo>
                  <a:pt x="3176" y="3736"/>
                  <a:pt x="3136" y="3747"/>
                  <a:pt x="3110" y="3775"/>
                </a:cubicBezTo>
                <a:lnTo>
                  <a:pt x="3087" y="3822"/>
                </a:lnTo>
                <a:cubicBezTo>
                  <a:pt x="3084" y="3868"/>
                  <a:pt x="3091" y="3912"/>
                  <a:pt x="3110" y="3954"/>
                </a:cubicBezTo>
                <a:cubicBezTo>
                  <a:pt x="3165" y="4013"/>
                  <a:pt x="3259" y="4018"/>
                  <a:pt x="3318" y="3963"/>
                </a:cubicBezTo>
                <a:cubicBezTo>
                  <a:pt x="3329" y="3933"/>
                  <a:pt x="3336" y="3900"/>
                  <a:pt x="3342" y="3869"/>
                </a:cubicBezTo>
                <a:cubicBezTo>
                  <a:pt x="3344" y="3795"/>
                  <a:pt x="3288" y="3738"/>
                  <a:pt x="3214" y="3737"/>
                </a:cubicBezTo>
                <a:close/>
                <a:moveTo>
                  <a:pt x="4495" y="3860"/>
                </a:moveTo>
                <a:cubicBezTo>
                  <a:pt x="4423" y="3857"/>
                  <a:pt x="4351" y="3883"/>
                  <a:pt x="4301" y="3926"/>
                </a:cubicBezTo>
                <a:cubicBezTo>
                  <a:pt x="4200" y="4046"/>
                  <a:pt x="4223" y="4264"/>
                  <a:pt x="4377" y="4327"/>
                </a:cubicBezTo>
                <a:cubicBezTo>
                  <a:pt x="4473" y="4359"/>
                  <a:pt x="4581" y="4339"/>
                  <a:pt x="4660" y="4275"/>
                </a:cubicBezTo>
                <a:cubicBezTo>
                  <a:pt x="4714" y="4211"/>
                  <a:pt x="4729" y="4124"/>
                  <a:pt x="4708" y="4044"/>
                </a:cubicBezTo>
                <a:cubicBezTo>
                  <a:pt x="4704" y="4012"/>
                  <a:pt x="4693" y="3980"/>
                  <a:pt x="4675" y="3954"/>
                </a:cubicBezTo>
                <a:lnTo>
                  <a:pt x="4675" y="3949"/>
                </a:lnTo>
                <a:cubicBezTo>
                  <a:pt x="4637" y="3890"/>
                  <a:pt x="4567" y="3862"/>
                  <a:pt x="4495" y="3860"/>
                </a:cubicBezTo>
                <a:close/>
                <a:moveTo>
                  <a:pt x="2411" y="3902"/>
                </a:moveTo>
                <a:lnTo>
                  <a:pt x="2326" y="3987"/>
                </a:lnTo>
                <a:cubicBezTo>
                  <a:pt x="2345" y="4000"/>
                  <a:pt x="2366" y="4015"/>
                  <a:pt x="2387" y="4025"/>
                </a:cubicBezTo>
                <a:lnTo>
                  <a:pt x="2411" y="4029"/>
                </a:lnTo>
                <a:cubicBezTo>
                  <a:pt x="2478" y="4001"/>
                  <a:pt x="2466" y="3937"/>
                  <a:pt x="2411" y="3902"/>
                </a:cubicBezTo>
                <a:close/>
                <a:moveTo>
                  <a:pt x="18451" y="3930"/>
                </a:moveTo>
                <a:cubicBezTo>
                  <a:pt x="18405" y="3967"/>
                  <a:pt x="18388" y="4026"/>
                  <a:pt x="18408" y="4081"/>
                </a:cubicBezTo>
                <a:cubicBezTo>
                  <a:pt x="18436" y="4177"/>
                  <a:pt x="18588" y="4197"/>
                  <a:pt x="18644" y="4119"/>
                </a:cubicBezTo>
                <a:cubicBezTo>
                  <a:pt x="18737" y="3989"/>
                  <a:pt x="18577" y="3859"/>
                  <a:pt x="18451" y="3930"/>
                </a:cubicBezTo>
                <a:close/>
                <a:moveTo>
                  <a:pt x="17676" y="3940"/>
                </a:moveTo>
                <a:cubicBezTo>
                  <a:pt x="17408" y="3963"/>
                  <a:pt x="17477" y="4386"/>
                  <a:pt x="17737" y="4350"/>
                </a:cubicBezTo>
                <a:cubicBezTo>
                  <a:pt x="17847" y="4340"/>
                  <a:pt x="17926" y="4243"/>
                  <a:pt x="17917" y="4133"/>
                </a:cubicBezTo>
                <a:cubicBezTo>
                  <a:pt x="17915" y="4116"/>
                  <a:pt x="17913" y="4097"/>
                  <a:pt x="17907" y="4081"/>
                </a:cubicBezTo>
                <a:cubicBezTo>
                  <a:pt x="17897" y="3972"/>
                  <a:pt x="17776" y="3923"/>
                  <a:pt x="17676" y="3940"/>
                </a:cubicBezTo>
                <a:close/>
                <a:moveTo>
                  <a:pt x="16976" y="3963"/>
                </a:moveTo>
                <a:cubicBezTo>
                  <a:pt x="16819" y="3931"/>
                  <a:pt x="16667" y="4083"/>
                  <a:pt x="16659" y="4237"/>
                </a:cubicBezTo>
                <a:cubicBezTo>
                  <a:pt x="16630" y="4433"/>
                  <a:pt x="16847" y="4545"/>
                  <a:pt x="17019" y="4501"/>
                </a:cubicBezTo>
                <a:cubicBezTo>
                  <a:pt x="17121" y="4462"/>
                  <a:pt x="17170" y="4354"/>
                  <a:pt x="17198" y="4256"/>
                </a:cubicBezTo>
                <a:cubicBezTo>
                  <a:pt x="17202" y="4178"/>
                  <a:pt x="17170" y="4101"/>
                  <a:pt x="17113" y="4048"/>
                </a:cubicBezTo>
                <a:cubicBezTo>
                  <a:pt x="17071" y="4015"/>
                  <a:pt x="17025" y="3986"/>
                  <a:pt x="16976" y="3963"/>
                </a:cubicBezTo>
                <a:close/>
                <a:moveTo>
                  <a:pt x="3616" y="4015"/>
                </a:moveTo>
                <a:cubicBezTo>
                  <a:pt x="3451" y="4077"/>
                  <a:pt x="3446" y="4343"/>
                  <a:pt x="3616" y="4402"/>
                </a:cubicBezTo>
                <a:cubicBezTo>
                  <a:pt x="3705" y="4429"/>
                  <a:pt x="3804" y="4404"/>
                  <a:pt x="3867" y="4336"/>
                </a:cubicBezTo>
                <a:cubicBezTo>
                  <a:pt x="3934" y="4240"/>
                  <a:pt x="3906" y="4106"/>
                  <a:pt x="3810" y="4039"/>
                </a:cubicBezTo>
                <a:cubicBezTo>
                  <a:pt x="3753" y="3999"/>
                  <a:pt x="3681" y="3991"/>
                  <a:pt x="3616" y="4015"/>
                </a:cubicBezTo>
                <a:close/>
                <a:moveTo>
                  <a:pt x="2798" y="4176"/>
                </a:moveTo>
                <a:cubicBezTo>
                  <a:pt x="2789" y="4187"/>
                  <a:pt x="2774" y="4198"/>
                  <a:pt x="2761" y="4204"/>
                </a:cubicBezTo>
                <a:cubicBezTo>
                  <a:pt x="2718" y="4255"/>
                  <a:pt x="2741" y="4337"/>
                  <a:pt x="2756" y="4397"/>
                </a:cubicBezTo>
                <a:cubicBezTo>
                  <a:pt x="2762" y="4411"/>
                  <a:pt x="2768" y="4426"/>
                  <a:pt x="2780" y="4435"/>
                </a:cubicBezTo>
                <a:cubicBezTo>
                  <a:pt x="2846" y="4459"/>
                  <a:pt x="2918" y="4455"/>
                  <a:pt x="2983" y="4426"/>
                </a:cubicBezTo>
                <a:cubicBezTo>
                  <a:pt x="3011" y="4358"/>
                  <a:pt x="3019" y="4285"/>
                  <a:pt x="3002" y="4213"/>
                </a:cubicBezTo>
                <a:cubicBezTo>
                  <a:pt x="2972" y="4161"/>
                  <a:pt x="2845" y="4180"/>
                  <a:pt x="2798" y="4176"/>
                </a:cubicBezTo>
                <a:close/>
                <a:moveTo>
                  <a:pt x="18994" y="4279"/>
                </a:moveTo>
                <a:cubicBezTo>
                  <a:pt x="18914" y="4308"/>
                  <a:pt x="18823" y="4420"/>
                  <a:pt x="18914" y="4492"/>
                </a:cubicBezTo>
                <a:cubicBezTo>
                  <a:pt x="18944" y="4526"/>
                  <a:pt x="18991" y="4545"/>
                  <a:pt x="19037" y="4544"/>
                </a:cubicBezTo>
                <a:cubicBezTo>
                  <a:pt x="19081" y="4521"/>
                  <a:pt x="19118" y="4484"/>
                  <a:pt x="19141" y="4440"/>
                </a:cubicBezTo>
                <a:cubicBezTo>
                  <a:pt x="19152" y="4363"/>
                  <a:pt x="19095" y="4291"/>
                  <a:pt x="19018" y="4279"/>
                </a:cubicBezTo>
                <a:cubicBezTo>
                  <a:pt x="19009" y="4278"/>
                  <a:pt x="19003" y="4279"/>
                  <a:pt x="18994" y="4279"/>
                </a:cubicBezTo>
                <a:close/>
                <a:moveTo>
                  <a:pt x="18158" y="4312"/>
                </a:moveTo>
                <a:lnTo>
                  <a:pt x="18158" y="4317"/>
                </a:lnTo>
                <a:cubicBezTo>
                  <a:pt x="18104" y="4326"/>
                  <a:pt x="18055" y="4351"/>
                  <a:pt x="18021" y="4393"/>
                </a:cubicBezTo>
                <a:cubicBezTo>
                  <a:pt x="17955" y="4489"/>
                  <a:pt x="17981" y="4620"/>
                  <a:pt x="18077" y="4685"/>
                </a:cubicBezTo>
                <a:cubicBezTo>
                  <a:pt x="18170" y="4748"/>
                  <a:pt x="18293" y="4726"/>
                  <a:pt x="18361" y="4638"/>
                </a:cubicBezTo>
                <a:cubicBezTo>
                  <a:pt x="18422" y="4530"/>
                  <a:pt x="18400" y="4371"/>
                  <a:pt x="18271" y="4327"/>
                </a:cubicBezTo>
                <a:cubicBezTo>
                  <a:pt x="18234" y="4318"/>
                  <a:pt x="18196" y="4311"/>
                  <a:pt x="18158" y="4312"/>
                </a:cubicBezTo>
                <a:close/>
                <a:moveTo>
                  <a:pt x="2061" y="4355"/>
                </a:moveTo>
                <a:cubicBezTo>
                  <a:pt x="2039" y="4375"/>
                  <a:pt x="2024" y="4405"/>
                  <a:pt x="2019" y="4435"/>
                </a:cubicBezTo>
                <a:cubicBezTo>
                  <a:pt x="2026" y="4458"/>
                  <a:pt x="2025" y="4468"/>
                  <a:pt x="2038" y="4478"/>
                </a:cubicBezTo>
                <a:cubicBezTo>
                  <a:pt x="2077" y="4490"/>
                  <a:pt x="2131" y="4411"/>
                  <a:pt x="2156" y="4393"/>
                </a:cubicBezTo>
                <a:cubicBezTo>
                  <a:pt x="2126" y="4378"/>
                  <a:pt x="2094" y="4363"/>
                  <a:pt x="2061" y="4355"/>
                </a:cubicBezTo>
                <a:close/>
                <a:moveTo>
                  <a:pt x="3271" y="4492"/>
                </a:moveTo>
                <a:cubicBezTo>
                  <a:pt x="2730" y="4724"/>
                  <a:pt x="3630" y="5172"/>
                  <a:pt x="3503" y="4596"/>
                </a:cubicBezTo>
                <a:cubicBezTo>
                  <a:pt x="3478" y="4547"/>
                  <a:pt x="3436" y="4509"/>
                  <a:pt x="3385" y="4492"/>
                </a:cubicBezTo>
                <a:cubicBezTo>
                  <a:pt x="3348" y="4480"/>
                  <a:pt x="3307" y="4480"/>
                  <a:pt x="3271" y="4492"/>
                </a:cubicBezTo>
                <a:close/>
                <a:moveTo>
                  <a:pt x="18597" y="4662"/>
                </a:moveTo>
                <a:cubicBezTo>
                  <a:pt x="18464" y="4673"/>
                  <a:pt x="18391" y="4853"/>
                  <a:pt x="18465" y="4964"/>
                </a:cubicBezTo>
                <a:cubicBezTo>
                  <a:pt x="18584" y="5140"/>
                  <a:pt x="18801" y="5043"/>
                  <a:pt x="18843" y="4860"/>
                </a:cubicBezTo>
                <a:cubicBezTo>
                  <a:pt x="18803" y="4756"/>
                  <a:pt x="18731" y="4618"/>
                  <a:pt x="18597" y="4662"/>
                </a:cubicBezTo>
                <a:close/>
                <a:moveTo>
                  <a:pt x="2411" y="4680"/>
                </a:moveTo>
                <a:cubicBezTo>
                  <a:pt x="2351" y="4728"/>
                  <a:pt x="2340" y="4814"/>
                  <a:pt x="2387" y="4874"/>
                </a:cubicBezTo>
                <a:cubicBezTo>
                  <a:pt x="2389" y="4876"/>
                  <a:pt x="2395" y="4876"/>
                  <a:pt x="2397" y="4879"/>
                </a:cubicBezTo>
                <a:cubicBezTo>
                  <a:pt x="2459" y="4930"/>
                  <a:pt x="2548" y="4930"/>
                  <a:pt x="2609" y="4879"/>
                </a:cubicBezTo>
                <a:cubicBezTo>
                  <a:pt x="2614" y="4860"/>
                  <a:pt x="2621" y="4842"/>
                  <a:pt x="2633" y="4827"/>
                </a:cubicBezTo>
                <a:cubicBezTo>
                  <a:pt x="2638" y="4781"/>
                  <a:pt x="2627" y="4736"/>
                  <a:pt x="2600" y="4699"/>
                </a:cubicBezTo>
                <a:cubicBezTo>
                  <a:pt x="2547" y="4656"/>
                  <a:pt x="2472" y="4649"/>
                  <a:pt x="2411" y="4680"/>
                </a:cubicBezTo>
                <a:close/>
                <a:moveTo>
                  <a:pt x="19533" y="4680"/>
                </a:moveTo>
                <a:cubicBezTo>
                  <a:pt x="19489" y="4641"/>
                  <a:pt x="19421" y="4646"/>
                  <a:pt x="19382" y="4690"/>
                </a:cubicBezTo>
                <a:cubicBezTo>
                  <a:pt x="19347" y="4728"/>
                  <a:pt x="19344" y="4786"/>
                  <a:pt x="19377" y="4827"/>
                </a:cubicBezTo>
                <a:cubicBezTo>
                  <a:pt x="19474" y="4925"/>
                  <a:pt x="19614" y="4785"/>
                  <a:pt x="19533" y="4680"/>
                </a:cubicBezTo>
                <a:close/>
                <a:moveTo>
                  <a:pt x="17841" y="4718"/>
                </a:moveTo>
                <a:cubicBezTo>
                  <a:pt x="17679" y="4699"/>
                  <a:pt x="17525" y="4821"/>
                  <a:pt x="17581" y="4992"/>
                </a:cubicBezTo>
                <a:cubicBezTo>
                  <a:pt x="17580" y="5023"/>
                  <a:pt x="17584" y="5051"/>
                  <a:pt x="17590" y="5082"/>
                </a:cubicBezTo>
                <a:lnTo>
                  <a:pt x="17600" y="5110"/>
                </a:lnTo>
                <a:cubicBezTo>
                  <a:pt x="17644" y="5166"/>
                  <a:pt x="17709" y="5198"/>
                  <a:pt x="17779" y="5204"/>
                </a:cubicBezTo>
                <a:cubicBezTo>
                  <a:pt x="17927" y="5217"/>
                  <a:pt x="18068" y="5147"/>
                  <a:pt x="18063" y="4982"/>
                </a:cubicBezTo>
                <a:cubicBezTo>
                  <a:pt x="18077" y="4849"/>
                  <a:pt x="17979" y="4732"/>
                  <a:pt x="17846" y="4718"/>
                </a:cubicBezTo>
                <a:cubicBezTo>
                  <a:pt x="17843" y="4718"/>
                  <a:pt x="17843" y="4718"/>
                  <a:pt x="17841" y="4718"/>
                </a:cubicBezTo>
                <a:close/>
                <a:moveTo>
                  <a:pt x="1735" y="4827"/>
                </a:moveTo>
                <a:cubicBezTo>
                  <a:pt x="1712" y="4857"/>
                  <a:pt x="1673" y="4904"/>
                  <a:pt x="1683" y="4945"/>
                </a:cubicBezTo>
                <a:lnTo>
                  <a:pt x="1693" y="4954"/>
                </a:lnTo>
                <a:lnTo>
                  <a:pt x="1712" y="4954"/>
                </a:lnTo>
                <a:cubicBezTo>
                  <a:pt x="1743" y="4939"/>
                  <a:pt x="1771" y="4917"/>
                  <a:pt x="1797" y="4893"/>
                </a:cubicBezTo>
                <a:lnTo>
                  <a:pt x="1735" y="4827"/>
                </a:lnTo>
                <a:close/>
                <a:moveTo>
                  <a:pt x="2940" y="4931"/>
                </a:moveTo>
                <a:cubicBezTo>
                  <a:pt x="2884" y="4931"/>
                  <a:pt x="2846" y="4975"/>
                  <a:pt x="2808" y="5006"/>
                </a:cubicBezTo>
                <a:cubicBezTo>
                  <a:pt x="2747" y="5106"/>
                  <a:pt x="2770" y="5234"/>
                  <a:pt x="2865" y="5303"/>
                </a:cubicBezTo>
                <a:cubicBezTo>
                  <a:pt x="2959" y="5354"/>
                  <a:pt x="3078" y="5332"/>
                  <a:pt x="3148" y="5251"/>
                </a:cubicBezTo>
                <a:cubicBezTo>
                  <a:pt x="3209" y="5151"/>
                  <a:pt x="3182" y="5023"/>
                  <a:pt x="3087" y="4954"/>
                </a:cubicBezTo>
                <a:cubicBezTo>
                  <a:pt x="3041" y="4931"/>
                  <a:pt x="2991" y="4924"/>
                  <a:pt x="2940" y="4931"/>
                </a:cubicBezTo>
                <a:close/>
                <a:moveTo>
                  <a:pt x="19831" y="5067"/>
                </a:moveTo>
                <a:cubicBezTo>
                  <a:pt x="19826" y="5111"/>
                  <a:pt x="19833" y="5154"/>
                  <a:pt x="19849" y="5195"/>
                </a:cubicBezTo>
                <a:lnTo>
                  <a:pt x="19854" y="5204"/>
                </a:lnTo>
                <a:lnTo>
                  <a:pt x="19949" y="5204"/>
                </a:lnTo>
                <a:cubicBezTo>
                  <a:pt x="19957" y="5159"/>
                  <a:pt x="19961" y="5113"/>
                  <a:pt x="19958" y="5067"/>
                </a:cubicBezTo>
                <a:lnTo>
                  <a:pt x="19831" y="5067"/>
                </a:lnTo>
                <a:close/>
                <a:moveTo>
                  <a:pt x="19027" y="5072"/>
                </a:moveTo>
                <a:cubicBezTo>
                  <a:pt x="18817" y="5202"/>
                  <a:pt x="19010" y="5499"/>
                  <a:pt x="19226" y="5379"/>
                </a:cubicBezTo>
                <a:cubicBezTo>
                  <a:pt x="19235" y="5363"/>
                  <a:pt x="19245" y="5349"/>
                  <a:pt x="19259" y="5336"/>
                </a:cubicBezTo>
                <a:cubicBezTo>
                  <a:pt x="19358" y="5171"/>
                  <a:pt x="19203" y="5009"/>
                  <a:pt x="19027" y="5072"/>
                </a:cubicBezTo>
                <a:close/>
                <a:moveTo>
                  <a:pt x="2203" y="5105"/>
                </a:moveTo>
                <a:cubicBezTo>
                  <a:pt x="2173" y="5090"/>
                  <a:pt x="2136" y="5092"/>
                  <a:pt x="2094" y="5110"/>
                </a:cubicBezTo>
                <a:cubicBezTo>
                  <a:pt x="2079" y="5119"/>
                  <a:pt x="2064" y="5129"/>
                  <a:pt x="2052" y="5143"/>
                </a:cubicBezTo>
                <a:cubicBezTo>
                  <a:pt x="2005" y="5206"/>
                  <a:pt x="2017" y="5294"/>
                  <a:pt x="2080" y="5341"/>
                </a:cubicBezTo>
                <a:cubicBezTo>
                  <a:pt x="2116" y="5368"/>
                  <a:pt x="2160" y="5377"/>
                  <a:pt x="2203" y="5365"/>
                </a:cubicBezTo>
                <a:cubicBezTo>
                  <a:pt x="2322" y="5307"/>
                  <a:pt x="2295" y="5149"/>
                  <a:pt x="2203" y="5105"/>
                </a:cubicBezTo>
                <a:close/>
                <a:moveTo>
                  <a:pt x="18200" y="5110"/>
                </a:moveTo>
                <a:cubicBezTo>
                  <a:pt x="18145" y="5141"/>
                  <a:pt x="18096" y="5186"/>
                  <a:pt x="18068" y="5242"/>
                </a:cubicBezTo>
                <a:cubicBezTo>
                  <a:pt x="18050" y="5299"/>
                  <a:pt x="18050" y="5360"/>
                  <a:pt x="18068" y="5417"/>
                </a:cubicBezTo>
                <a:cubicBezTo>
                  <a:pt x="18097" y="5510"/>
                  <a:pt x="18187" y="5574"/>
                  <a:pt x="18285" y="5577"/>
                </a:cubicBezTo>
                <a:cubicBezTo>
                  <a:pt x="18387" y="5590"/>
                  <a:pt x="18469" y="5509"/>
                  <a:pt x="18517" y="5431"/>
                </a:cubicBezTo>
                <a:cubicBezTo>
                  <a:pt x="18569" y="5305"/>
                  <a:pt x="18506" y="5162"/>
                  <a:pt x="18380" y="5110"/>
                </a:cubicBezTo>
                <a:cubicBezTo>
                  <a:pt x="18321" y="5086"/>
                  <a:pt x="18259" y="5087"/>
                  <a:pt x="18200" y="5110"/>
                </a:cubicBezTo>
                <a:close/>
                <a:moveTo>
                  <a:pt x="2685" y="5379"/>
                </a:moveTo>
                <a:cubicBezTo>
                  <a:pt x="2636" y="5362"/>
                  <a:pt x="2579" y="5363"/>
                  <a:pt x="2529" y="5388"/>
                </a:cubicBezTo>
                <a:lnTo>
                  <a:pt x="2529" y="5393"/>
                </a:lnTo>
                <a:cubicBezTo>
                  <a:pt x="2247" y="5494"/>
                  <a:pt x="2452" y="5882"/>
                  <a:pt x="2709" y="5752"/>
                </a:cubicBezTo>
                <a:cubicBezTo>
                  <a:pt x="2808" y="5702"/>
                  <a:pt x="2853" y="5582"/>
                  <a:pt x="2803" y="5483"/>
                </a:cubicBezTo>
                <a:cubicBezTo>
                  <a:pt x="2778" y="5433"/>
                  <a:pt x="2734" y="5395"/>
                  <a:pt x="2685" y="5379"/>
                </a:cubicBezTo>
                <a:close/>
                <a:moveTo>
                  <a:pt x="19490" y="5440"/>
                </a:moveTo>
                <a:cubicBezTo>
                  <a:pt x="19469" y="5452"/>
                  <a:pt x="19447" y="5466"/>
                  <a:pt x="19429" y="5483"/>
                </a:cubicBezTo>
                <a:cubicBezTo>
                  <a:pt x="19421" y="5549"/>
                  <a:pt x="19391" y="5706"/>
                  <a:pt x="19495" y="5704"/>
                </a:cubicBezTo>
                <a:cubicBezTo>
                  <a:pt x="19672" y="5778"/>
                  <a:pt x="19772" y="5534"/>
                  <a:pt x="19623" y="5440"/>
                </a:cubicBezTo>
                <a:cubicBezTo>
                  <a:pt x="19588" y="5425"/>
                  <a:pt x="19528" y="5443"/>
                  <a:pt x="19490" y="5440"/>
                </a:cubicBezTo>
                <a:close/>
                <a:moveTo>
                  <a:pt x="18796" y="5450"/>
                </a:moveTo>
                <a:cubicBezTo>
                  <a:pt x="18635" y="5398"/>
                  <a:pt x="18451" y="5577"/>
                  <a:pt x="18503" y="5737"/>
                </a:cubicBezTo>
                <a:lnTo>
                  <a:pt x="18521" y="5770"/>
                </a:lnTo>
                <a:cubicBezTo>
                  <a:pt x="18671" y="6084"/>
                  <a:pt x="19134" y="5794"/>
                  <a:pt x="18914" y="5525"/>
                </a:cubicBezTo>
                <a:cubicBezTo>
                  <a:pt x="18881" y="5489"/>
                  <a:pt x="18842" y="5464"/>
                  <a:pt x="18796" y="5450"/>
                </a:cubicBezTo>
                <a:close/>
                <a:moveTo>
                  <a:pt x="1754" y="5558"/>
                </a:moveTo>
                <a:cubicBezTo>
                  <a:pt x="1711" y="5569"/>
                  <a:pt x="1671" y="5606"/>
                  <a:pt x="1641" y="5657"/>
                </a:cubicBezTo>
                <a:cubicBezTo>
                  <a:pt x="1634" y="5682"/>
                  <a:pt x="1666" y="5715"/>
                  <a:pt x="1678" y="5737"/>
                </a:cubicBezTo>
                <a:cubicBezTo>
                  <a:pt x="1742" y="5849"/>
                  <a:pt x="1881" y="5808"/>
                  <a:pt x="1905" y="5690"/>
                </a:cubicBezTo>
                <a:cubicBezTo>
                  <a:pt x="1906" y="5662"/>
                  <a:pt x="1903" y="5631"/>
                  <a:pt x="1891" y="5605"/>
                </a:cubicBezTo>
                <a:cubicBezTo>
                  <a:pt x="1846" y="5560"/>
                  <a:pt x="1797" y="5547"/>
                  <a:pt x="1754" y="5558"/>
                </a:cubicBezTo>
                <a:close/>
                <a:moveTo>
                  <a:pt x="19986" y="5818"/>
                </a:moveTo>
                <a:cubicBezTo>
                  <a:pt x="19973" y="5827"/>
                  <a:pt x="19959" y="5834"/>
                  <a:pt x="19944" y="5841"/>
                </a:cubicBezTo>
                <a:cubicBezTo>
                  <a:pt x="19899" y="5879"/>
                  <a:pt x="19854" y="5936"/>
                  <a:pt x="19883" y="5997"/>
                </a:cubicBezTo>
                <a:cubicBezTo>
                  <a:pt x="20016" y="6212"/>
                  <a:pt x="20252" y="5920"/>
                  <a:pt x="20034" y="5818"/>
                </a:cubicBezTo>
                <a:lnTo>
                  <a:pt x="19986" y="5818"/>
                </a:lnTo>
                <a:close/>
                <a:moveTo>
                  <a:pt x="19226" y="5851"/>
                </a:moveTo>
                <a:cubicBezTo>
                  <a:pt x="19109" y="5830"/>
                  <a:pt x="18995" y="5909"/>
                  <a:pt x="18975" y="6025"/>
                </a:cubicBezTo>
                <a:cubicBezTo>
                  <a:pt x="18971" y="6049"/>
                  <a:pt x="18971" y="6077"/>
                  <a:pt x="18975" y="6101"/>
                </a:cubicBezTo>
                <a:cubicBezTo>
                  <a:pt x="19135" y="6510"/>
                  <a:pt x="19649" y="5999"/>
                  <a:pt x="19226" y="5851"/>
                </a:cubicBezTo>
                <a:close/>
                <a:moveTo>
                  <a:pt x="2217" y="5860"/>
                </a:moveTo>
                <a:cubicBezTo>
                  <a:pt x="2139" y="5874"/>
                  <a:pt x="2073" y="5930"/>
                  <a:pt x="2052" y="6006"/>
                </a:cubicBezTo>
                <a:cubicBezTo>
                  <a:pt x="2042" y="6092"/>
                  <a:pt x="2078" y="6176"/>
                  <a:pt x="2146" y="6228"/>
                </a:cubicBezTo>
                <a:cubicBezTo>
                  <a:pt x="2428" y="6366"/>
                  <a:pt x="2611" y="5923"/>
                  <a:pt x="2293" y="5860"/>
                </a:cubicBezTo>
                <a:cubicBezTo>
                  <a:pt x="2268" y="5852"/>
                  <a:pt x="2242" y="5852"/>
                  <a:pt x="2217" y="5860"/>
                </a:cubicBezTo>
                <a:close/>
                <a:moveTo>
                  <a:pt x="1404" y="6058"/>
                </a:moveTo>
                <a:cubicBezTo>
                  <a:pt x="1344" y="6088"/>
                  <a:pt x="1316" y="6157"/>
                  <a:pt x="1343" y="6219"/>
                </a:cubicBezTo>
                <a:lnTo>
                  <a:pt x="1371" y="6242"/>
                </a:lnTo>
                <a:cubicBezTo>
                  <a:pt x="1394" y="6246"/>
                  <a:pt x="1416" y="6254"/>
                  <a:pt x="1437" y="6261"/>
                </a:cubicBezTo>
                <a:cubicBezTo>
                  <a:pt x="1453" y="6257"/>
                  <a:pt x="1490" y="6243"/>
                  <a:pt x="1504" y="6237"/>
                </a:cubicBezTo>
                <a:cubicBezTo>
                  <a:pt x="1548" y="6198"/>
                  <a:pt x="1552" y="6131"/>
                  <a:pt x="1513" y="6087"/>
                </a:cubicBezTo>
                <a:cubicBezTo>
                  <a:pt x="1502" y="6074"/>
                  <a:pt x="1487" y="6064"/>
                  <a:pt x="1471" y="6058"/>
                </a:cubicBezTo>
                <a:lnTo>
                  <a:pt x="1404" y="6058"/>
                </a:lnTo>
                <a:close/>
                <a:moveTo>
                  <a:pt x="2676" y="6153"/>
                </a:moveTo>
                <a:cubicBezTo>
                  <a:pt x="2612" y="6156"/>
                  <a:pt x="2549" y="6185"/>
                  <a:pt x="2496" y="6252"/>
                </a:cubicBezTo>
                <a:cubicBezTo>
                  <a:pt x="2423" y="6395"/>
                  <a:pt x="2474" y="6619"/>
                  <a:pt x="2661" y="6629"/>
                </a:cubicBezTo>
                <a:cubicBezTo>
                  <a:pt x="2739" y="6643"/>
                  <a:pt x="2819" y="6620"/>
                  <a:pt x="2879" y="6568"/>
                </a:cubicBezTo>
                <a:cubicBezTo>
                  <a:pt x="3047" y="6371"/>
                  <a:pt x="2866" y="6142"/>
                  <a:pt x="2676" y="6153"/>
                </a:cubicBezTo>
                <a:close/>
                <a:moveTo>
                  <a:pt x="19689" y="6223"/>
                </a:moveTo>
                <a:cubicBezTo>
                  <a:pt x="19643" y="6220"/>
                  <a:pt x="19595" y="6229"/>
                  <a:pt x="19566" y="6242"/>
                </a:cubicBezTo>
                <a:lnTo>
                  <a:pt x="19542" y="6252"/>
                </a:lnTo>
                <a:cubicBezTo>
                  <a:pt x="19280" y="6627"/>
                  <a:pt x="20009" y="6675"/>
                  <a:pt x="19797" y="6275"/>
                </a:cubicBezTo>
                <a:cubicBezTo>
                  <a:pt x="19781" y="6240"/>
                  <a:pt x="19735" y="6226"/>
                  <a:pt x="19689" y="6223"/>
                </a:cubicBezTo>
                <a:close/>
                <a:moveTo>
                  <a:pt x="20388" y="6228"/>
                </a:moveTo>
                <a:lnTo>
                  <a:pt x="20402" y="6252"/>
                </a:lnTo>
                <a:lnTo>
                  <a:pt x="20402" y="6322"/>
                </a:lnTo>
                <a:lnTo>
                  <a:pt x="20421" y="6346"/>
                </a:lnTo>
                <a:cubicBezTo>
                  <a:pt x="20459" y="6364"/>
                  <a:pt x="20500" y="6368"/>
                  <a:pt x="20539" y="6355"/>
                </a:cubicBezTo>
                <a:cubicBezTo>
                  <a:pt x="20550" y="6313"/>
                  <a:pt x="20550" y="6270"/>
                  <a:pt x="20539" y="6228"/>
                </a:cubicBezTo>
                <a:lnTo>
                  <a:pt x="20388" y="6228"/>
                </a:lnTo>
                <a:close/>
                <a:moveTo>
                  <a:pt x="1943" y="6332"/>
                </a:moveTo>
                <a:cubicBezTo>
                  <a:pt x="1895" y="6329"/>
                  <a:pt x="1844" y="6333"/>
                  <a:pt x="1797" y="6341"/>
                </a:cubicBezTo>
                <a:cubicBezTo>
                  <a:pt x="1697" y="6384"/>
                  <a:pt x="1688" y="6531"/>
                  <a:pt x="1735" y="6615"/>
                </a:cubicBezTo>
                <a:cubicBezTo>
                  <a:pt x="1757" y="6637"/>
                  <a:pt x="1787" y="6655"/>
                  <a:pt x="1816" y="6667"/>
                </a:cubicBezTo>
                <a:cubicBezTo>
                  <a:pt x="2000" y="6718"/>
                  <a:pt x="2110" y="6545"/>
                  <a:pt x="2028" y="6384"/>
                </a:cubicBezTo>
                <a:cubicBezTo>
                  <a:pt x="2001" y="6364"/>
                  <a:pt x="1973" y="6346"/>
                  <a:pt x="1943" y="6332"/>
                </a:cubicBezTo>
                <a:close/>
                <a:moveTo>
                  <a:pt x="1088" y="6483"/>
                </a:moveTo>
                <a:cubicBezTo>
                  <a:pt x="1050" y="6513"/>
                  <a:pt x="1014" y="6549"/>
                  <a:pt x="984" y="6587"/>
                </a:cubicBezTo>
                <a:cubicBezTo>
                  <a:pt x="995" y="6613"/>
                  <a:pt x="1014" y="6634"/>
                  <a:pt x="1036" y="6653"/>
                </a:cubicBezTo>
                <a:lnTo>
                  <a:pt x="1097" y="6714"/>
                </a:lnTo>
                <a:lnTo>
                  <a:pt x="1215" y="6596"/>
                </a:lnTo>
                <a:lnTo>
                  <a:pt x="1088" y="6483"/>
                </a:lnTo>
                <a:close/>
                <a:moveTo>
                  <a:pt x="20076" y="6568"/>
                </a:moveTo>
                <a:cubicBezTo>
                  <a:pt x="19887" y="6638"/>
                  <a:pt x="19908" y="6869"/>
                  <a:pt x="20105" y="6912"/>
                </a:cubicBezTo>
                <a:cubicBezTo>
                  <a:pt x="20123" y="6908"/>
                  <a:pt x="20142" y="6896"/>
                  <a:pt x="20157" y="6884"/>
                </a:cubicBezTo>
                <a:cubicBezTo>
                  <a:pt x="20326" y="6804"/>
                  <a:pt x="20282" y="6638"/>
                  <a:pt x="20128" y="6568"/>
                </a:cubicBezTo>
                <a:lnTo>
                  <a:pt x="20076" y="6568"/>
                </a:lnTo>
                <a:close/>
                <a:moveTo>
                  <a:pt x="19230" y="6610"/>
                </a:moveTo>
                <a:cubicBezTo>
                  <a:pt x="19174" y="6622"/>
                  <a:pt x="19124" y="6654"/>
                  <a:pt x="19089" y="6705"/>
                </a:cubicBezTo>
                <a:cubicBezTo>
                  <a:pt x="19071" y="6743"/>
                  <a:pt x="19057" y="6782"/>
                  <a:pt x="19046" y="6823"/>
                </a:cubicBezTo>
                <a:cubicBezTo>
                  <a:pt x="19049" y="6938"/>
                  <a:pt x="19125" y="7039"/>
                  <a:pt x="19235" y="7073"/>
                </a:cubicBezTo>
                <a:cubicBezTo>
                  <a:pt x="19294" y="7085"/>
                  <a:pt x="19355" y="7074"/>
                  <a:pt x="19405" y="7040"/>
                </a:cubicBezTo>
                <a:cubicBezTo>
                  <a:pt x="19473" y="6996"/>
                  <a:pt x="19515" y="6926"/>
                  <a:pt x="19523" y="6846"/>
                </a:cubicBezTo>
                <a:cubicBezTo>
                  <a:pt x="19521" y="6797"/>
                  <a:pt x="19507" y="6746"/>
                  <a:pt x="19481" y="6705"/>
                </a:cubicBezTo>
                <a:cubicBezTo>
                  <a:pt x="19457" y="6680"/>
                  <a:pt x="19428" y="6658"/>
                  <a:pt x="19400" y="6639"/>
                </a:cubicBezTo>
                <a:cubicBezTo>
                  <a:pt x="19347" y="6607"/>
                  <a:pt x="19287" y="6598"/>
                  <a:pt x="19230" y="6610"/>
                </a:cubicBezTo>
                <a:close/>
                <a:moveTo>
                  <a:pt x="2402" y="6639"/>
                </a:moveTo>
                <a:cubicBezTo>
                  <a:pt x="2269" y="6623"/>
                  <a:pt x="2148" y="6718"/>
                  <a:pt x="2132" y="6851"/>
                </a:cubicBezTo>
                <a:cubicBezTo>
                  <a:pt x="2119" y="6964"/>
                  <a:pt x="2186" y="7068"/>
                  <a:pt x="2293" y="7106"/>
                </a:cubicBezTo>
                <a:cubicBezTo>
                  <a:pt x="2424" y="7149"/>
                  <a:pt x="2540" y="7038"/>
                  <a:pt x="2591" y="6926"/>
                </a:cubicBezTo>
                <a:cubicBezTo>
                  <a:pt x="2637" y="6793"/>
                  <a:pt x="2523" y="6678"/>
                  <a:pt x="2402" y="6639"/>
                </a:cubicBezTo>
                <a:close/>
                <a:moveTo>
                  <a:pt x="1541" y="6808"/>
                </a:moveTo>
                <a:lnTo>
                  <a:pt x="1508" y="6818"/>
                </a:lnTo>
                <a:lnTo>
                  <a:pt x="1471" y="6818"/>
                </a:lnTo>
                <a:cubicBezTo>
                  <a:pt x="1423" y="6844"/>
                  <a:pt x="1385" y="6885"/>
                  <a:pt x="1367" y="6936"/>
                </a:cubicBezTo>
                <a:cubicBezTo>
                  <a:pt x="1336" y="7149"/>
                  <a:pt x="1655" y="7224"/>
                  <a:pt x="1712" y="7011"/>
                </a:cubicBezTo>
                <a:cubicBezTo>
                  <a:pt x="1728" y="6915"/>
                  <a:pt x="1661" y="6825"/>
                  <a:pt x="1565" y="6808"/>
                </a:cubicBezTo>
                <a:cubicBezTo>
                  <a:pt x="1557" y="6807"/>
                  <a:pt x="1550" y="6809"/>
                  <a:pt x="1541" y="6808"/>
                </a:cubicBezTo>
                <a:close/>
                <a:moveTo>
                  <a:pt x="710" y="6969"/>
                </a:moveTo>
                <a:cubicBezTo>
                  <a:pt x="699" y="6978"/>
                  <a:pt x="689" y="6990"/>
                  <a:pt x="677" y="6997"/>
                </a:cubicBezTo>
                <a:cubicBezTo>
                  <a:pt x="651" y="7028"/>
                  <a:pt x="656" y="7070"/>
                  <a:pt x="686" y="7096"/>
                </a:cubicBezTo>
                <a:lnTo>
                  <a:pt x="710" y="7106"/>
                </a:lnTo>
                <a:cubicBezTo>
                  <a:pt x="743" y="7089"/>
                  <a:pt x="775" y="7072"/>
                  <a:pt x="804" y="7049"/>
                </a:cubicBezTo>
                <a:cubicBezTo>
                  <a:pt x="777" y="7019"/>
                  <a:pt x="745" y="6989"/>
                  <a:pt x="710" y="6969"/>
                </a:cubicBezTo>
                <a:close/>
                <a:moveTo>
                  <a:pt x="20634" y="7021"/>
                </a:moveTo>
                <a:cubicBezTo>
                  <a:pt x="20605" y="7004"/>
                  <a:pt x="20561" y="7005"/>
                  <a:pt x="20506" y="7040"/>
                </a:cubicBezTo>
                <a:cubicBezTo>
                  <a:pt x="20484" y="7077"/>
                  <a:pt x="20475" y="7125"/>
                  <a:pt x="20487" y="7167"/>
                </a:cubicBezTo>
                <a:lnTo>
                  <a:pt x="20516" y="7200"/>
                </a:lnTo>
                <a:cubicBezTo>
                  <a:pt x="20685" y="7275"/>
                  <a:pt x="20720" y="7070"/>
                  <a:pt x="20634" y="7021"/>
                </a:cubicBezTo>
                <a:close/>
                <a:moveTo>
                  <a:pt x="19727" y="7025"/>
                </a:moveTo>
                <a:cubicBezTo>
                  <a:pt x="19582" y="7055"/>
                  <a:pt x="19458" y="7196"/>
                  <a:pt x="19651" y="7389"/>
                </a:cubicBezTo>
                <a:cubicBezTo>
                  <a:pt x="19675" y="7403"/>
                  <a:pt x="19699" y="7409"/>
                  <a:pt x="19727" y="7412"/>
                </a:cubicBezTo>
                <a:cubicBezTo>
                  <a:pt x="19804" y="7424"/>
                  <a:pt x="19884" y="7396"/>
                  <a:pt x="19934" y="7337"/>
                </a:cubicBezTo>
                <a:cubicBezTo>
                  <a:pt x="20038" y="7079"/>
                  <a:pt x="19871" y="6996"/>
                  <a:pt x="19727" y="7025"/>
                </a:cubicBezTo>
                <a:close/>
                <a:moveTo>
                  <a:pt x="1976" y="7054"/>
                </a:moveTo>
                <a:cubicBezTo>
                  <a:pt x="1956" y="7104"/>
                  <a:pt x="1891" y="7112"/>
                  <a:pt x="1844" y="7120"/>
                </a:cubicBezTo>
                <a:cubicBezTo>
                  <a:pt x="1826" y="7144"/>
                  <a:pt x="1809" y="7165"/>
                  <a:pt x="1787" y="7186"/>
                </a:cubicBezTo>
                <a:cubicBezTo>
                  <a:pt x="1778" y="7215"/>
                  <a:pt x="1768" y="7244"/>
                  <a:pt x="1754" y="7271"/>
                </a:cubicBezTo>
                <a:cubicBezTo>
                  <a:pt x="1749" y="7338"/>
                  <a:pt x="1760" y="7442"/>
                  <a:pt x="1830" y="7478"/>
                </a:cubicBezTo>
                <a:cubicBezTo>
                  <a:pt x="1880" y="7512"/>
                  <a:pt x="1933" y="7536"/>
                  <a:pt x="1990" y="7554"/>
                </a:cubicBezTo>
                <a:lnTo>
                  <a:pt x="2028" y="7516"/>
                </a:lnTo>
                <a:cubicBezTo>
                  <a:pt x="2073" y="7508"/>
                  <a:pt x="2115" y="7498"/>
                  <a:pt x="2156" y="7478"/>
                </a:cubicBezTo>
                <a:cubicBezTo>
                  <a:pt x="2172" y="7440"/>
                  <a:pt x="2186" y="7380"/>
                  <a:pt x="2203" y="7337"/>
                </a:cubicBezTo>
                <a:lnTo>
                  <a:pt x="2222" y="7318"/>
                </a:lnTo>
                <a:lnTo>
                  <a:pt x="2222" y="7313"/>
                </a:lnTo>
                <a:lnTo>
                  <a:pt x="2203" y="7304"/>
                </a:lnTo>
                <a:cubicBezTo>
                  <a:pt x="2193" y="7214"/>
                  <a:pt x="2145" y="7107"/>
                  <a:pt x="2042" y="7101"/>
                </a:cubicBezTo>
                <a:cubicBezTo>
                  <a:pt x="2016" y="7090"/>
                  <a:pt x="1994" y="7076"/>
                  <a:pt x="1976" y="7054"/>
                </a:cubicBezTo>
                <a:close/>
                <a:moveTo>
                  <a:pt x="1069" y="7294"/>
                </a:moveTo>
                <a:cubicBezTo>
                  <a:pt x="1019" y="7365"/>
                  <a:pt x="1015" y="7459"/>
                  <a:pt x="1055" y="7535"/>
                </a:cubicBezTo>
                <a:cubicBezTo>
                  <a:pt x="1125" y="7562"/>
                  <a:pt x="1234" y="7578"/>
                  <a:pt x="1291" y="7516"/>
                </a:cubicBezTo>
                <a:cubicBezTo>
                  <a:pt x="1297" y="7454"/>
                  <a:pt x="1297" y="7390"/>
                  <a:pt x="1291" y="7327"/>
                </a:cubicBezTo>
                <a:lnTo>
                  <a:pt x="1277" y="7304"/>
                </a:lnTo>
                <a:cubicBezTo>
                  <a:pt x="1211" y="7281"/>
                  <a:pt x="1137" y="7277"/>
                  <a:pt x="1069" y="7294"/>
                </a:cubicBezTo>
                <a:close/>
                <a:moveTo>
                  <a:pt x="20166" y="7389"/>
                </a:moveTo>
                <a:cubicBezTo>
                  <a:pt x="20021" y="7399"/>
                  <a:pt x="19999" y="7592"/>
                  <a:pt x="20076" y="7686"/>
                </a:cubicBezTo>
                <a:cubicBezTo>
                  <a:pt x="20308" y="7864"/>
                  <a:pt x="20532" y="7468"/>
                  <a:pt x="20251" y="7389"/>
                </a:cubicBezTo>
                <a:lnTo>
                  <a:pt x="20166" y="7389"/>
                </a:lnTo>
                <a:close/>
                <a:moveTo>
                  <a:pt x="21036" y="7389"/>
                </a:moveTo>
                <a:cubicBezTo>
                  <a:pt x="20994" y="7405"/>
                  <a:pt x="20938" y="7463"/>
                  <a:pt x="20993" y="7497"/>
                </a:cubicBezTo>
                <a:cubicBezTo>
                  <a:pt x="21012" y="7513"/>
                  <a:pt x="21041" y="7503"/>
                  <a:pt x="21059" y="7497"/>
                </a:cubicBezTo>
                <a:lnTo>
                  <a:pt x="21111" y="7455"/>
                </a:lnTo>
                <a:cubicBezTo>
                  <a:pt x="21092" y="7426"/>
                  <a:pt x="21067" y="7403"/>
                  <a:pt x="21036" y="7389"/>
                </a:cubicBezTo>
                <a:close/>
                <a:moveTo>
                  <a:pt x="1759" y="7587"/>
                </a:moveTo>
                <a:cubicBezTo>
                  <a:pt x="1591" y="7497"/>
                  <a:pt x="1274" y="7723"/>
                  <a:pt x="1532" y="7931"/>
                </a:cubicBezTo>
                <a:cubicBezTo>
                  <a:pt x="1637" y="7989"/>
                  <a:pt x="1772" y="7952"/>
                  <a:pt x="1830" y="7846"/>
                </a:cubicBezTo>
                <a:cubicBezTo>
                  <a:pt x="1839" y="7830"/>
                  <a:pt x="1844" y="7812"/>
                  <a:pt x="1849" y="7794"/>
                </a:cubicBezTo>
                <a:cubicBezTo>
                  <a:pt x="1854" y="7681"/>
                  <a:pt x="1815" y="7617"/>
                  <a:pt x="1759" y="7587"/>
                </a:cubicBezTo>
                <a:close/>
                <a:moveTo>
                  <a:pt x="804" y="7728"/>
                </a:moveTo>
                <a:lnTo>
                  <a:pt x="790" y="7747"/>
                </a:lnTo>
                <a:cubicBezTo>
                  <a:pt x="750" y="7755"/>
                  <a:pt x="714" y="7808"/>
                  <a:pt x="695" y="7842"/>
                </a:cubicBezTo>
                <a:cubicBezTo>
                  <a:pt x="682" y="7913"/>
                  <a:pt x="777" y="8015"/>
                  <a:pt x="847" y="7988"/>
                </a:cubicBezTo>
                <a:cubicBezTo>
                  <a:pt x="966" y="7937"/>
                  <a:pt x="986" y="7779"/>
                  <a:pt x="856" y="7728"/>
                </a:cubicBezTo>
                <a:lnTo>
                  <a:pt x="804" y="7728"/>
                </a:lnTo>
                <a:close/>
                <a:moveTo>
                  <a:pt x="20601" y="7809"/>
                </a:moveTo>
                <a:cubicBezTo>
                  <a:pt x="20569" y="7823"/>
                  <a:pt x="20543" y="7845"/>
                  <a:pt x="20525" y="7875"/>
                </a:cubicBezTo>
                <a:cubicBezTo>
                  <a:pt x="20517" y="7902"/>
                  <a:pt x="20513" y="7931"/>
                  <a:pt x="20516" y="7960"/>
                </a:cubicBezTo>
                <a:cubicBezTo>
                  <a:pt x="20528" y="7975"/>
                  <a:pt x="20534" y="7993"/>
                  <a:pt x="20539" y="8012"/>
                </a:cubicBezTo>
                <a:cubicBezTo>
                  <a:pt x="20595" y="8072"/>
                  <a:pt x="20691" y="8076"/>
                  <a:pt x="20752" y="8021"/>
                </a:cubicBezTo>
                <a:cubicBezTo>
                  <a:pt x="20763" y="8011"/>
                  <a:pt x="20773" y="8001"/>
                  <a:pt x="20780" y="7988"/>
                </a:cubicBezTo>
                <a:cubicBezTo>
                  <a:pt x="20807" y="7916"/>
                  <a:pt x="20767" y="7835"/>
                  <a:pt x="20695" y="7809"/>
                </a:cubicBezTo>
                <a:cubicBezTo>
                  <a:pt x="20664" y="7797"/>
                  <a:pt x="20632" y="7797"/>
                  <a:pt x="20601" y="7809"/>
                </a:cubicBezTo>
                <a:close/>
                <a:moveTo>
                  <a:pt x="19944" y="7823"/>
                </a:moveTo>
                <a:cubicBezTo>
                  <a:pt x="19810" y="7760"/>
                  <a:pt x="19589" y="7884"/>
                  <a:pt x="19641" y="8045"/>
                </a:cubicBezTo>
                <a:lnTo>
                  <a:pt x="19646" y="8045"/>
                </a:lnTo>
                <a:cubicBezTo>
                  <a:pt x="19653" y="8086"/>
                  <a:pt x="19668" y="8126"/>
                  <a:pt x="19689" y="8163"/>
                </a:cubicBezTo>
                <a:cubicBezTo>
                  <a:pt x="19711" y="8215"/>
                  <a:pt x="19760" y="8251"/>
                  <a:pt x="19816" y="8257"/>
                </a:cubicBezTo>
                <a:cubicBezTo>
                  <a:pt x="19873" y="8263"/>
                  <a:pt x="19928" y="8253"/>
                  <a:pt x="19977" y="8224"/>
                </a:cubicBezTo>
                <a:cubicBezTo>
                  <a:pt x="20144" y="8150"/>
                  <a:pt x="20123" y="7861"/>
                  <a:pt x="19944" y="7823"/>
                </a:cubicBezTo>
                <a:close/>
                <a:moveTo>
                  <a:pt x="2042" y="7884"/>
                </a:moveTo>
                <a:cubicBezTo>
                  <a:pt x="1988" y="7896"/>
                  <a:pt x="1941" y="7921"/>
                  <a:pt x="1901" y="7960"/>
                </a:cubicBezTo>
                <a:cubicBezTo>
                  <a:pt x="1785" y="8088"/>
                  <a:pt x="1847" y="8371"/>
                  <a:pt x="2038" y="8380"/>
                </a:cubicBezTo>
                <a:lnTo>
                  <a:pt x="2038" y="8375"/>
                </a:lnTo>
                <a:cubicBezTo>
                  <a:pt x="2153" y="8400"/>
                  <a:pt x="2269" y="8347"/>
                  <a:pt x="2326" y="8243"/>
                </a:cubicBezTo>
                <a:cubicBezTo>
                  <a:pt x="2383" y="8048"/>
                  <a:pt x="2258" y="7855"/>
                  <a:pt x="2042" y="7884"/>
                </a:cubicBezTo>
                <a:close/>
                <a:moveTo>
                  <a:pt x="1305" y="8035"/>
                </a:moveTo>
                <a:lnTo>
                  <a:pt x="1234" y="8040"/>
                </a:lnTo>
                <a:cubicBezTo>
                  <a:pt x="1034" y="8131"/>
                  <a:pt x="1029" y="8339"/>
                  <a:pt x="1230" y="8436"/>
                </a:cubicBezTo>
                <a:cubicBezTo>
                  <a:pt x="1342" y="8462"/>
                  <a:pt x="1451" y="8346"/>
                  <a:pt x="1475" y="8243"/>
                </a:cubicBezTo>
                <a:cubicBezTo>
                  <a:pt x="1477" y="8204"/>
                  <a:pt x="1461" y="8165"/>
                  <a:pt x="1433" y="8139"/>
                </a:cubicBezTo>
                <a:cubicBezTo>
                  <a:pt x="1400" y="8094"/>
                  <a:pt x="1356" y="8057"/>
                  <a:pt x="1305" y="8035"/>
                </a:cubicBezTo>
                <a:close/>
                <a:moveTo>
                  <a:pt x="21121" y="8158"/>
                </a:moveTo>
                <a:lnTo>
                  <a:pt x="21026" y="8252"/>
                </a:lnTo>
                <a:lnTo>
                  <a:pt x="21017" y="8276"/>
                </a:lnTo>
                <a:cubicBezTo>
                  <a:pt x="21075" y="8382"/>
                  <a:pt x="21186" y="8382"/>
                  <a:pt x="21234" y="8271"/>
                </a:cubicBezTo>
                <a:lnTo>
                  <a:pt x="21121" y="8158"/>
                </a:lnTo>
                <a:close/>
                <a:moveTo>
                  <a:pt x="20393" y="8181"/>
                </a:moveTo>
                <a:cubicBezTo>
                  <a:pt x="20283" y="8141"/>
                  <a:pt x="20164" y="8194"/>
                  <a:pt x="20124" y="8304"/>
                </a:cubicBezTo>
                <a:cubicBezTo>
                  <a:pt x="20101" y="8364"/>
                  <a:pt x="20105" y="8433"/>
                  <a:pt x="20138" y="8488"/>
                </a:cubicBezTo>
                <a:cubicBezTo>
                  <a:pt x="20291" y="8714"/>
                  <a:pt x="20611" y="8486"/>
                  <a:pt x="20478" y="8262"/>
                </a:cubicBezTo>
                <a:lnTo>
                  <a:pt x="20478" y="8257"/>
                </a:lnTo>
                <a:cubicBezTo>
                  <a:pt x="20452" y="8228"/>
                  <a:pt x="20424" y="8204"/>
                  <a:pt x="20393" y="8181"/>
                </a:cubicBezTo>
                <a:close/>
                <a:moveTo>
                  <a:pt x="488" y="8233"/>
                </a:moveTo>
                <a:lnTo>
                  <a:pt x="369" y="8337"/>
                </a:lnTo>
                <a:lnTo>
                  <a:pt x="488" y="8455"/>
                </a:lnTo>
                <a:lnTo>
                  <a:pt x="601" y="8337"/>
                </a:lnTo>
                <a:lnTo>
                  <a:pt x="488" y="8233"/>
                </a:lnTo>
                <a:close/>
                <a:moveTo>
                  <a:pt x="1678" y="8370"/>
                </a:moveTo>
                <a:cubicBezTo>
                  <a:pt x="1556" y="8410"/>
                  <a:pt x="1463" y="8537"/>
                  <a:pt x="1537" y="8700"/>
                </a:cubicBezTo>
                <a:cubicBezTo>
                  <a:pt x="1573" y="8729"/>
                  <a:pt x="1604" y="8761"/>
                  <a:pt x="1636" y="8795"/>
                </a:cubicBezTo>
                <a:lnTo>
                  <a:pt x="1669" y="8809"/>
                </a:lnTo>
                <a:cubicBezTo>
                  <a:pt x="1825" y="8884"/>
                  <a:pt x="1996" y="8709"/>
                  <a:pt x="1986" y="8554"/>
                </a:cubicBezTo>
                <a:cubicBezTo>
                  <a:pt x="1948" y="8376"/>
                  <a:pt x="1801" y="8330"/>
                  <a:pt x="1678" y="8370"/>
                </a:cubicBezTo>
                <a:close/>
                <a:moveTo>
                  <a:pt x="889" y="8516"/>
                </a:moveTo>
                <a:cubicBezTo>
                  <a:pt x="868" y="8526"/>
                  <a:pt x="852" y="8537"/>
                  <a:pt x="833" y="8549"/>
                </a:cubicBezTo>
                <a:cubicBezTo>
                  <a:pt x="753" y="8616"/>
                  <a:pt x="725" y="8731"/>
                  <a:pt x="814" y="8799"/>
                </a:cubicBezTo>
                <a:cubicBezTo>
                  <a:pt x="846" y="8832"/>
                  <a:pt x="886" y="8850"/>
                  <a:pt x="932" y="8856"/>
                </a:cubicBezTo>
                <a:cubicBezTo>
                  <a:pt x="951" y="8849"/>
                  <a:pt x="973" y="8846"/>
                  <a:pt x="993" y="8842"/>
                </a:cubicBezTo>
                <a:cubicBezTo>
                  <a:pt x="1008" y="8825"/>
                  <a:pt x="1026" y="8811"/>
                  <a:pt x="1045" y="8799"/>
                </a:cubicBezTo>
                <a:cubicBezTo>
                  <a:pt x="1060" y="8770"/>
                  <a:pt x="1078" y="8742"/>
                  <a:pt x="1097" y="8715"/>
                </a:cubicBezTo>
                <a:cubicBezTo>
                  <a:pt x="1101" y="8659"/>
                  <a:pt x="1077" y="8605"/>
                  <a:pt x="1036" y="8568"/>
                </a:cubicBezTo>
                <a:cubicBezTo>
                  <a:pt x="1013" y="8543"/>
                  <a:pt x="983" y="8525"/>
                  <a:pt x="951" y="8516"/>
                </a:cubicBezTo>
                <a:lnTo>
                  <a:pt x="889" y="8516"/>
                </a:lnTo>
                <a:close/>
                <a:moveTo>
                  <a:pt x="20719" y="8582"/>
                </a:moveTo>
                <a:lnTo>
                  <a:pt x="20719" y="8587"/>
                </a:lnTo>
                <a:cubicBezTo>
                  <a:pt x="20662" y="8623"/>
                  <a:pt x="20615" y="8670"/>
                  <a:pt x="20582" y="8729"/>
                </a:cubicBezTo>
                <a:cubicBezTo>
                  <a:pt x="20583" y="8758"/>
                  <a:pt x="20591" y="8791"/>
                  <a:pt x="20601" y="8818"/>
                </a:cubicBezTo>
                <a:cubicBezTo>
                  <a:pt x="20642" y="8872"/>
                  <a:pt x="20697" y="8908"/>
                  <a:pt x="20762" y="8927"/>
                </a:cubicBezTo>
                <a:cubicBezTo>
                  <a:pt x="20832" y="8895"/>
                  <a:pt x="20892" y="8839"/>
                  <a:pt x="20927" y="8771"/>
                </a:cubicBezTo>
                <a:cubicBezTo>
                  <a:pt x="20925" y="8742"/>
                  <a:pt x="20918" y="8718"/>
                  <a:pt x="20908" y="8691"/>
                </a:cubicBezTo>
                <a:cubicBezTo>
                  <a:pt x="20876" y="8657"/>
                  <a:pt x="20840" y="8621"/>
                  <a:pt x="20804" y="8592"/>
                </a:cubicBezTo>
                <a:cubicBezTo>
                  <a:pt x="20776" y="8584"/>
                  <a:pt x="20748" y="8581"/>
                  <a:pt x="20719" y="8582"/>
                </a:cubicBezTo>
                <a:close/>
                <a:moveTo>
                  <a:pt x="20020" y="8615"/>
                </a:moveTo>
                <a:cubicBezTo>
                  <a:pt x="19886" y="8593"/>
                  <a:pt x="19795" y="8683"/>
                  <a:pt x="19736" y="8790"/>
                </a:cubicBezTo>
                <a:lnTo>
                  <a:pt x="19741" y="8790"/>
                </a:lnTo>
                <a:cubicBezTo>
                  <a:pt x="19674" y="9021"/>
                  <a:pt x="19978" y="9195"/>
                  <a:pt x="20138" y="9012"/>
                </a:cubicBezTo>
                <a:cubicBezTo>
                  <a:pt x="20279" y="8878"/>
                  <a:pt x="20179" y="8675"/>
                  <a:pt x="20020" y="8615"/>
                </a:cubicBezTo>
                <a:close/>
                <a:moveTo>
                  <a:pt x="1414" y="8856"/>
                </a:moveTo>
                <a:cubicBezTo>
                  <a:pt x="1341" y="8846"/>
                  <a:pt x="1265" y="8865"/>
                  <a:pt x="1206" y="8908"/>
                </a:cubicBezTo>
                <a:cubicBezTo>
                  <a:pt x="1165" y="8971"/>
                  <a:pt x="1154" y="9047"/>
                  <a:pt x="1173" y="9120"/>
                </a:cubicBezTo>
                <a:cubicBezTo>
                  <a:pt x="1256" y="9399"/>
                  <a:pt x="1688" y="9236"/>
                  <a:pt x="1556" y="8960"/>
                </a:cubicBezTo>
                <a:cubicBezTo>
                  <a:pt x="1536" y="8916"/>
                  <a:pt x="1502" y="8881"/>
                  <a:pt x="1456" y="8866"/>
                </a:cubicBezTo>
                <a:lnTo>
                  <a:pt x="1414" y="8856"/>
                </a:lnTo>
                <a:close/>
                <a:moveTo>
                  <a:pt x="21229" y="8988"/>
                </a:moveTo>
                <a:lnTo>
                  <a:pt x="21116" y="9101"/>
                </a:lnTo>
                <a:cubicBezTo>
                  <a:pt x="21145" y="9132"/>
                  <a:pt x="21177" y="9160"/>
                  <a:pt x="21210" y="9186"/>
                </a:cubicBezTo>
                <a:cubicBezTo>
                  <a:pt x="21268" y="9196"/>
                  <a:pt x="21305" y="9131"/>
                  <a:pt x="21333" y="9092"/>
                </a:cubicBezTo>
                <a:lnTo>
                  <a:pt x="21229" y="8988"/>
                </a:lnTo>
                <a:close/>
                <a:moveTo>
                  <a:pt x="558" y="8993"/>
                </a:moveTo>
                <a:cubicBezTo>
                  <a:pt x="466" y="8984"/>
                  <a:pt x="373" y="9103"/>
                  <a:pt x="436" y="9182"/>
                </a:cubicBezTo>
                <a:cubicBezTo>
                  <a:pt x="466" y="9222"/>
                  <a:pt x="511" y="9250"/>
                  <a:pt x="558" y="9267"/>
                </a:cubicBezTo>
                <a:cubicBezTo>
                  <a:pt x="610" y="9242"/>
                  <a:pt x="711" y="9172"/>
                  <a:pt x="677" y="9106"/>
                </a:cubicBezTo>
                <a:cubicBezTo>
                  <a:pt x="669" y="9051"/>
                  <a:pt x="603" y="9014"/>
                  <a:pt x="558" y="8993"/>
                </a:cubicBezTo>
                <a:close/>
                <a:moveTo>
                  <a:pt x="20459" y="8998"/>
                </a:moveTo>
                <a:cubicBezTo>
                  <a:pt x="20409" y="8986"/>
                  <a:pt x="20350" y="8993"/>
                  <a:pt x="20303" y="9021"/>
                </a:cubicBezTo>
                <a:cubicBezTo>
                  <a:pt x="20255" y="9051"/>
                  <a:pt x="20224" y="9098"/>
                  <a:pt x="20213" y="9153"/>
                </a:cubicBezTo>
                <a:cubicBezTo>
                  <a:pt x="20202" y="9230"/>
                  <a:pt x="20230" y="9306"/>
                  <a:pt x="20289" y="9356"/>
                </a:cubicBezTo>
                <a:cubicBezTo>
                  <a:pt x="20378" y="9422"/>
                  <a:pt x="20507" y="9403"/>
                  <a:pt x="20572" y="9314"/>
                </a:cubicBezTo>
                <a:cubicBezTo>
                  <a:pt x="20584" y="9298"/>
                  <a:pt x="20590" y="9285"/>
                  <a:pt x="20596" y="9267"/>
                </a:cubicBezTo>
                <a:cubicBezTo>
                  <a:pt x="20614" y="9208"/>
                  <a:pt x="20610" y="9142"/>
                  <a:pt x="20582" y="9087"/>
                </a:cubicBezTo>
                <a:cubicBezTo>
                  <a:pt x="20553" y="9040"/>
                  <a:pt x="20509" y="9010"/>
                  <a:pt x="20459" y="8998"/>
                </a:cubicBezTo>
                <a:close/>
                <a:moveTo>
                  <a:pt x="1022" y="9300"/>
                </a:moveTo>
                <a:cubicBezTo>
                  <a:pt x="986" y="9301"/>
                  <a:pt x="954" y="9315"/>
                  <a:pt x="927" y="9342"/>
                </a:cubicBezTo>
                <a:cubicBezTo>
                  <a:pt x="872" y="9380"/>
                  <a:pt x="833" y="9441"/>
                  <a:pt x="823" y="9507"/>
                </a:cubicBezTo>
                <a:cubicBezTo>
                  <a:pt x="833" y="9558"/>
                  <a:pt x="859" y="9602"/>
                  <a:pt x="899" y="9635"/>
                </a:cubicBezTo>
                <a:cubicBezTo>
                  <a:pt x="1010" y="9800"/>
                  <a:pt x="1262" y="9620"/>
                  <a:pt x="1225" y="9460"/>
                </a:cubicBezTo>
                <a:cubicBezTo>
                  <a:pt x="1199" y="9411"/>
                  <a:pt x="1163" y="9372"/>
                  <a:pt x="1121" y="9337"/>
                </a:cubicBezTo>
                <a:lnTo>
                  <a:pt x="1121" y="9333"/>
                </a:lnTo>
                <a:cubicBezTo>
                  <a:pt x="1092" y="9308"/>
                  <a:pt x="1057" y="9298"/>
                  <a:pt x="1022" y="9300"/>
                </a:cubicBezTo>
                <a:close/>
                <a:moveTo>
                  <a:pt x="20832" y="9370"/>
                </a:moveTo>
                <a:cubicBezTo>
                  <a:pt x="20639" y="9452"/>
                  <a:pt x="20664" y="9650"/>
                  <a:pt x="20856" y="9710"/>
                </a:cubicBezTo>
                <a:cubicBezTo>
                  <a:pt x="20940" y="9689"/>
                  <a:pt x="21006" y="9625"/>
                  <a:pt x="21026" y="9540"/>
                </a:cubicBezTo>
                <a:cubicBezTo>
                  <a:pt x="21006" y="9465"/>
                  <a:pt x="20951" y="9403"/>
                  <a:pt x="20880" y="9370"/>
                </a:cubicBezTo>
                <a:lnTo>
                  <a:pt x="20832" y="9370"/>
                </a:lnTo>
                <a:close/>
                <a:moveTo>
                  <a:pt x="19996" y="9413"/>
                </a:moveTo>
                <a:cubicBezTo>
                  <a:pt x="19918" y="9424"/>
                  <a:pt x="19848" y="9475"/>
                  <a:pt x="19812" y="9545"/>
                </a:cubicBezTo>
                <a:cubicBezTo>
                  <a:pt x="19745" y="9685"/>
                  <a:pt x="19852" y="9835"/>
                  <a:pt x="19991" y="9875"/>
                </a:cubicBezTo>
                <a:cubicBezTo>
                  <a:pt x="20040" y="9886"/>
                  <a:pt x="20092" y="9883"/>
                  <a:pt x="20138" y="9861"/>
                </a:cubicBezTo>
                <a:cubicBezTo>
                  <a:pt x="20224" y="9813"/>
                  <a:pt x="20274" y="9719"/>
                  <a:pt x="20270" y="9620"/>
                </a:cubicBezTo>
                <a:cubicBezTo>
                  <a:pt x="20250" y="9487"/>
                  <a:pt x="20129" y="9393"/>
                  <a:pt x="19996" y="9413"/>
                </a:cubicBezTo>
                <a:close/>
                <a:moveTo>
                  <a:pt x="143" y="9545"/>
                </a:moveTo>
                <a:cubicBezTo>
                  <a:pt x="140" y="9583"/>
                  <a:pt x="141" y="9621"/>
                  <a:pt x="147" y="9658"/>
                </a:cubicBezTo>
                <a:cubicBezTo>
                  <a:pt x="156" y="9671"/>
                  <a:pt x="243" y="9666"/>
                  <a:pt x="256" y="9668"/>
                </a:cubicBezTo>
                <a:lnTo>
                  <a:pt x="275" y="9649"/>
                </a:lnTo>
                <a:lnTo>
                  <a:pt x="275" y="9545"/>
                </a:lnTo>
                <a:lnTo>
                  <a:pt x="143" y="9545"/>
                </a:lnTo>
                <a:close/>
                <a:moveTo>
                  <a:pt x="1433" y="9611"/>
                </a:moveTo>
                <a:cubicBezTo>
                  <a:pt x="1310" y="9637"/>
                  <a:pt x="1203" y="9773"/>
                  <a:pt x="1239" y="9899"/>
                </a:cubicBezTo>
                <a:cubicBezTo>
                  <a:pt x="1254" y="9942"/>
                  <a:pt x="1284" y="9983"/>
                  <a:pt x="1319" y="10012"/>
                </a:cubicBezTo>
                <a:cubicBezTo>
                  <a:pt x="1388" y="10093"/>
                  <a:pt x="1507" y="10107"/>
                  <a:pt x="1593" y="10045"/>
                </a:cubicBezTo>
                <a:cubicBezTo>
                  <a:pt x="1642" y="10007"/>
                  <a:pt x="1678" y="9955"/>
                  <a:pt x="1702" y="9899"/>
                </a:cubicBezTo>
                <a:cubicBezTo>
                  <a:pt x="1709" y="9871"/>
                  <a:pt x="1713" y="9843"/>
                  <a:pt x="1712" y="9814"/>
                </a:cubicBezTo>
                <a:cubicBezTo>
                  <a:pt x="1691" y="9732"/>
                  <a:pt x="1632" y="9662"/>
                  <a:pt x="1556" y="9625"/>
                </a:cubicBezTo>
                <a:cubicBezTo>
                  <a:pt x="1515" y="9604"/>
                  <a:pt x="1474" y="9602"/>
                  <a:pt x="1433" y="9611"/>
                </a:cubicBezTo>
                <a:close/>
                <a:moveTo>
                  <a:pt x="21333" y="9804"/>
                </a:moveTo>
                <a:lnTo>
                  <a:pt x="21277" y="9866"/>
                </a:lnTo>
                <a:lnTo>
                  <a:pt x="21239" y="9899"/>
                </a:lnTo>
                <a:lnTo>
                  <a:pt x="21239" y="9918"/>
                </a:lnTo>
                <a:lnTo>
                  <a:pt x="21229" y="9922"/>
                </a:lnTo>
                <a:cubicBezTo>
                  <a:pt x="21253" y="9959"/>
                  <a:pt x="21285" y="9988"/>
                  <a:pt x="21324" y="10007"/>
                </a:cubicBezTo>
                <a:cubicBezTo>
                  <a:pt x="21381" y="10016"/>
                  <a:pt x="21411" y="9944"/>
                  <a:pt x="21437" y="9908"/>
                </a:cubicBezTo>
                <a:lnTo>
                  <a:pt x="21333" y="9804"/>
                </a:lnTo>
                <a:close/>
                <a:moveTo>
                  <a:pt x="691" y="9809"/>
                </a:moveTo>
                <a:cubicBezTo>
                  <a:pt x="579" y="9783"/>
                  <a:pt x="447" y="9905"/>
                  <a:pt x="530" y="10050"/>
                </a:cubicBezTo>
                <a:cubicBezTo>
                  <a:pt x="584" y="10083"/>
                  <a:pt x="649" y="10094"/>
                  <a:pt x="710" y="10078"/>
                </a:cubicBezTo>
                <a:cubicBezTo>
                  <a:pt x="801" y="10063"/>
                  <a:pt x="789" y="9959"/>
                  <a:pt x="790" y="9889"/>
                </a:cubicBezTo>
                <a:cubicBezTo>
                  <a:pt x="765" y="9843"/>
                  <a:pt x="728" y="9818"/>
                  <a:pt x="691" y="9809"/>
                </a:cubicBezTo>
                <a:close/>
                <a:moveTo>
                  <a:pt x="20563" y="9828"/>
                </a:moveTo>
                <a:cubicBezTo>
                  <a:pt x="20507" y="9815"/>
                  <a:pt x="20445" y="9823"/>
                  <a:pt x="20393" y="9856"/>
                </a:cubicBezTo>
                <a:cubicBezTo>
                  <a:pt x="20374" y="9868"/>
                  <a:pt x="20360" y="9882"/>
                  <a:pt x="20346" y="9899"/>
                </a:cubicBezTo>
                <a:cubicBezTo>
                  <a:pt x="20290" y="9984"/>
                  <a:pt x="20304" y="10099"/>
                  <a:pt x="20379" y="10168"/>
                </a:cubicBezTo>
                <a:cubicBezTo>
                  <a:pt x="20450" y="10223"/>
                  <a:pt x="20546" y="10232"/>
                  <a:pt x="20624" y="10187"/>
                </a:cubicBezTo>
                <a:cubicBezTo>
                  <a:pt x="20719" y="10147"/>
                  <a:pt x="20726" y="10013"/>
                  <a:pt x="20700" y="9927"/>
                </a:cubicBezTo>
                <a:cubicBezTo>
                  <a:pt x="20667" y="9875"/>
                  <a:pt x="20619" y="9841"/>
                  <a:pt x="20563" y="9828"/>
                </a:cubicBezTo>
                <a:close/>
                <a:moveTo>
                  <a:pt x="1159" y="10125"/>
                </a:moveTo>
                <a:cubicBezTo>
                  <a:pt x="1111" y="10118"/>
                  <a:pt x="1058" y="10132"/>
                  <a:pt x="1017" y="10158"/>
                </a:cubicBezTo>
                <a:cubicBezTo>
                  <a:pt x="872" y="10225"/>
                  <a:pt x="909" y="10467"/>
                  <a:pt x="1055" y="10517"/>
                </a:cubicBezTo>
                <a:lnTo>
                  <a:pt x="1097" y="10522"/>
                </a:lnTo>
                <a:cubicBezTo>
                  <a:pt x="1207" y="10538"/>
                  <a:pt x="1307" y="10466"/>
                  <a:pt x="1324" y="10356"/>
                </a:cubicBezTo>
                <a:cubicBezTo>
                  <a:pt x="1341" y="10247"/>
                  <a:pt x="1268" y="10142"/>
                  <a:pt x="1159" y="10125"/>
                </a:cubicBezTo>
                <a:close/>
                <a:moveTo>
                  <a:pt x="21012" y="10196"/>
                </a:moveTo>
                <a:cubicBezTo>
                  <a:pt x="20912" y="10153"/>
                  <a:pt x="20836" y="10258"/>
                  <a:pt x="20790" y="10333"/>
                </a:cubicBezTo>
                <a:cubicBezTo>
                  <a:pt x="20781" y="10411"/>
                  <a:pt x="20855" y="10466"/>
                  <a:pt x="20908" y="10512"/>
                </a:cubicBezTo>
                <a:lnTo>
                  <a:pt x="20941" y="10522"/>
                </a:lnTo>
                <a:cubicBezTo>
                  <a:pt x="21022" y="10548"/>
                  <a:pt x="21090" y="10432"/>
                  <a:pt x="21130" y="10375"/>
                </a:cubicBezTo>
                <a:cubicBezTo>
                  <a:pt x="21128" y="10347"/>
                  <a:pt x="21120" y="10318"/>
                  <a:pt x="21111" y="10290"/>
                </a:cubicBezTo>
                <a:cubicBezTo>
                  <a:pt x="21079" y="10257"/>
                  <a:pt x="21048" y="10226"/>
                  <a:pt x="21012" y="10196"/>
                </a:cubicBezTo>
                <a:close/>
                <a:moveTo>
                  <a:pt x="20067" y="10234"/>
                </a:moveTo>
                <a:cubicBezTo>
                  <a:pt x="20015" y="10251"/>
                  <a:pt x="19973" y="10286"/>
                  <a:pt x="19944" y="10338"/>
                </a:cubicBezTo>
                <a:cubicBezTo>
                  <a:pt x="19927" y="10363"/>
                  <a:pt x="19907" y="10389"/>
                  <a:pt x="19897" y="10418"/>
                </a:cubicBezTo>
                <a:cubicBezTo>
                  <a:pt x="19894" y="10462"/>
                  <a:pt x="19905" y="10506"/>
                  <a:pt x="19925" y="10545"/>
                </a:cubicBezTo>
                <a:cubicBezTo>
                  <a:pt x="20038" y="10857"/>
                  <a:pt x="20509" y="10619"/>
                  <a:pt x="20346" y="10342"/>
                </a:cubicBezTo>
                <a:cubicBezTo>
                  <a:pt x="20314" y="10302"/>
                  <a:pt x="20275" y="10266"/>
                  <a:pt x="20232" y="10239"/>
                </a:cubicBezTo>
                <a:cubicBezTo>
                  <a:pt x="20179" y="10215"/>
                  <a:pt x="20119" y="10217"/>
                  <a:pt x="20067" y="10234"/>
                </a:cubicBezTo>
                <a:close/>
                <a:moveTo>
                  <a:pt x="308" y="10319"/>
                </a:moveTo>
                <a:lnTo>
                  <a:pt x="265" y="10328"/>
                </a:lnTo>
                <a:lnTo>
                  <a:pt x="242" y="10352"/>
                </a:lnTo>
                <a:cubicBezTo>
                  <a:pt x="80" y="10681"/>
                  <a:pt x="651" y="10458"/>
                  <a:pt x="308" y="10319"/>
                </a:cubicBezTo>
                <a:close/>
                <a:moveTo>
                  <a:pt x="1674" y="10446"/>
                </a:moveTo>
                <a:cubicBezTo>
                  <a:pt x="1589" y="10417"/>
                  <a:pt x="1496" y="10425"/>
                  <a:pt x="1419" y="10470"/>
                </a:cubicBezTo>
                <a:cubicBezTo>
                  <a:pt x="1289" y="10580"/>
                  <a:pt x="1305" y="10813"/>
                  <a:pt x="1471" y="10880"/>
                </a:cubicBezTo>
                <a:lnTo>
                  <a:pt x="1513" y="10890"/>
                </a:lnTo>
                <a:cubicBezTo>
                  <a:pt x="1586" y="10907"/>
                  <a:pt x="1662" y="10896"/>
                  <a:pt x="1726" y="10857"/>
                </a:cubicBezTo>
                <a:cubicBezTo>
                  <a:pt x="1762" y="10825"/>
                  <a:pt x="1792" y="10785"/>
                  <a:pt x="1806" y="10739"/>
                </a:cubicBezTo>
                <a:cubicBezTo>
                  <a:pt x="1844" y="10623"/>
                  <a:pt x="1784" y="10496"/>
                  <a:pt x="1674" y="10446"/>
                </a:cubicBezTo>
                <a:close/>
                <a:moveTo>
                  <a:pt x="790" y="10597"/>
                </a:moveTo>
                <a:cubicBezTo>
                  <a:pt x="643" y="10569"/>
                  <a:pt x="554" y="10720"/>
                  <a:pt x="610" y="10847"/>
                </a:cubicBezTo>
                <a:cubicBezTo>
                  <a:pt x="651" y="10928"/>
                  <a:pt x="747" y="10963"/>
                  <a:pt x="828" y="10923"/>
                </a:cubicBezTo>
                <a:cubicBezTo>
                  <a:pt x="853" y="10910"/>
                  <a:pt x="873" y="10890"/>
                  <a:pt x="889" y="10866"/>
                </a:cubicBezTo>
                <a:cubicBezTo>
                  <a:pt x="951" y="10777"/>
                  <a:pt x="910" y="10611"/>
                  <a:pt x="790" y="10597"/>
                </a:cubicBezTo>
                <a:close/>
                <a:moveTo>
                  <a:pt x="21428" y="10621"/>
                </a:moveTo>
                <a:lnTo>
                  <a:pt x="21333" y="10729"/>
                </a:lnTo>
                <a:lnTo>
                  <a:pt x="21418" y="10833"/>
                </a:lnTo>
                <a:lnTo>
                  <a:pt x="21541" y="10725"/>
                </a:lnTo>
                <a:lnTo>
                  <a:pt x="21428" y="10621"/>
                </a:lnTo>
                <a:close/>
                <a:moveTo>
                  <a:pt x="20658" y="10640"/>
                </a:moveTo>
                <a:cubicBezTo>
                  <a:pt x="20582" y="10625"/>
                  <a:pt x="20507" y="10654"/>
                  <a:pt x="20454" y="10710"/>
                </a:cubicBezTo>
                <a:cubicBezTo>
                  <a:pt x="20384" y="10796"/>
                  <a:pt x="20397" y="10918"/>
                  <a:pt x="20483" y="10989"/>
                </a:cubicBezTo>
                <a:cubicBezTo>
                  <a:pt x="20521" y="11020"/>
                  <a:pt x="20565" y="11038"/>
                  <a:pt x="20615" y="11036"/>
                </a:cubicBezTo>
                <a:cubicBezTo>
                  <a:pt x="20648" y="11027"/>
                  <a:pt x="20695" y="11014"/>
                  <a:pt x="20728" y="11008"/>
                </a:cubicBezTo>
                <a:cubicBezTo>
                  <a:pt x="20826" y="10940"/>
                  <a:pt x="20849" y="10808"/>
                  <a:pt x="20780" y="10710"/>
                </a:cubicBezTo>
                <a:cubicBezTo>
                  <a:pt x="20774" y="10702"/>
                  <a:pt x="20769" y="10690"/>
                  <a:pt x="20762" y="10682"/>
                </a:cubicBezTo>
                <a:cubicBezTo>
                  <a:pt x="20729" y="10663"/>
                  <a:pt x="20694" y="10649"/>
                  <a:pt x="20658" y="10640"/>
                </a:cubicBezTo>
                <a:close/>
                <a:moveTo>
                  <a:pt x="1230" y="10942"/>
                </a:moveTo>
                <a:cubicBezTo>
                  <a:pt x="1177" y="10942"/>
                  <a:pt x="1124" y="10954"/>
                  <a:pt x="1078" y="10984"/>
                </a:cubicBezTo>
                <a:cubicBezTo>
                  <a:pt x="1069" y="11005"/>
                  <a:pt x="1059" y="11027"/>
                  <a:pt x="1045" y="11045"/>
                </a:cubicBezTo>
                <a:cubicBezTo>
                  <a:pt x="1012" y="11124"/>
                  <a:pt x="1020" y="11211"/>
                  <a:pt x="1069" y="11281"/>
                </a:cubicBezTo>
                <a:cubicBezTo>
                  <a:pt x="1181" y="11405"/>
                  <a:pt x="1427" y="11350"/>
                  <a:pt x="1437" y="11173"/>
                </a:cubicBezTo>
                <a:lnTo>
                  <a:pt x="1437" y="11121"/>
                </a:lnTo>
                <a:lnTo>
                  <a:pt x="1419" y="11036"/>
                </a:lnTo>
                <a:cubicBezTo>
                  <a:pt x="1402" y="11021"/>
                  <a:pt x="1387" y="11003"/>
                  <a:pt x="1376" y="10984"/>
                </a:cubicBezTo>
                <a:cubicBezTo>
                  <a:pt x="1331" y="10954"/>
                  <a:pt x="1282" y="10942"/>
                  <a:pt x="1230" y="10942"/>
                </a:cubicBezTo>
                <a:close/>
                <a:moveTo>
                  <a:pt x="20284" y="11041"/>
                </a:moveTo>
                <a:cubicBezTo>
                  <a:pt x="20205" y="11032"/>
                  <a:pt x="20127" y="11059"/>
                  <a:pt x="20072" y="11116"/>
                </a:cubicBezTo>
                <a:lnTo>
                  <a:pt x="20043" y="11154"/>
                </a:lnTo>
                <a:cubicBezTo>
                  <a:pt x="20026" y="11181"/>
                  <a:pt x="20012" y="11209"/>
                  <a:pt x="20001" y="11239"/>
                </a:cubicBezTo>
                <a:cubicBezTo>
                  <a:pt x="19998" y="11283"/>
                  <a:pt x="20010" y="11326"/>
                  <a:pt x="20029" y="11366"/>
                </a:cubicBezTo>
                <a:cubicBezTo>
                  <a:pt x="20044" y="11410"/>
                  <a:pt x="20074" y="11447"/>
                  <a:pt x="20114" y="11470"/>
                </a:cubicBezTo>
                <a:cubicBezTo>
                  <a:pt x="20243" y="11587"/>
                  <a:pt x="20434" y="11473"/>
                  <a:pt x="20473" y="11324"/>
                </a:cubicBezTo>
                <a:cubicBezTo>
                  <a:pt x="20507" y="11199"/>
                  <a:pt x="20398" y="11078"/>
                  <a:pt x="20284" y="11041"/>
                </a:cubicBezTo>
                <a:close/>
                <a:moveTo>
                  <a:pt x="21050" y="11050"/>
                </a:moveTo>
                <a:cubicBezTo>
                  <a:pt x="20967" y="11059"/>
                  <a:pt x="20888" y="11124"/>
                  <a:pt x="20941" y="11239"/>
                </a:cubicBezTo>
                <a:cubicBezTo>
                  <a:pt x="20955" y="11264"/>
                  <a:pt x="20977" y="11286"/>
                  <a:pt x="21003" y="11300"/>
                </a:cubicBezTo>
                <a:cubicBezTo>
                  <a:pt x="21028" y="11300"/>
                  <a:pt x="21053" y="11304"/>
                  <a:pt x="21078" y="11310"/>
                </a:cubicBezTo>
                <a:cubicBezTo>
                  <a:pt x="21113" y="11300"/>
                  <a:pt x="21146" y="11282"/>
                  <a:pt x="21173" y="11258"/>
                </a:cubicBezTo>
                <a:cubicBezTo>
                  <a:pt x="21180" y="11243"/>
                  <a:pt x="21186" y="11228"/>
                  <a:pt x="21196" y="11215"/>
                </a:cubicBezTo>
                <a:cubicBezTo>
                  <a:pt x="21220" y="11093"/>
                  <a:pt x="21133" y="11041"/>
                  <a:pt x="21050" y="11050"/>
                </a:cubicBezTo>
                <a:close/>
                <a:moveTo>
                  <a:pt x="421" y="11078"/>
                </a:moveTo>
                <a:cubicBezTo>
                  <a:pt x="381" y="11078"/>
                  <a:pt x="341" y="11097"/>
                  <a:pt x="317" y="11130"/>
                </a:cubicBezTo>
                <a:cubicBezTo>
                  <a:pt x="223" y="11217"/>
                  <a:pt x="327" y="11353"/>
                  <a:pt x="436" y="11347"/>
                </a:cubicBezTo>
                <a:cubicBezTo>
                  <a:pt x="478" y="11322"/>
                  <a:pt x="514" y="11286"/>
                  <a:pt x="540" y="11244"/>
                </a:cubicBezTo>
                <a:cubicBezTo>
                  <a:pt x="552" y="11167"/>
                  <a:pt x="485" y="11107"/>
                  <a:pt x="421" y="11078"/>
                </a:cubicBezTo>
                <a:close/>
                <a:moveTo>
                  <a:pt x="903" y="11428"/>
                </a:moveTo>
                <a:cubicBezTo>
                  <a:pt x="792" y="11392"/>
                  <a:pt x="656" y="11443"/>
                  <a:pt x="686" y="11640"/>
                </a:cubicBezTo>
                <a:cubicBezTo>
                  <a:pt x="699" y="11658"/>
                  <a:pt x="706" y="11679"/>
                  <a:pt x="710" y="11701"/>
                </a:cubicBezTo>
                <a:cubicBezTo>
                  <a:pt x="776" y="11773"/>
                  <a:pt x="887" y="11763"/>
                  <a:pt x="970" y="11734"/>
                </a:cubicBezTo>
                <a:cubicBezTo>
                  <a:pt x="1103" y="11585"/>
                  <a:pt x="1015" y="11463"/>
                  <a:pt x="903" y="11428"/>
                </a:cubicBezTo>
                <a:close/>
                <a:moveTo>
                  <a:pt x="20653" y="11456"/>
                </a:moveTo>
                <a:cubicBezTo>
                  <a:pt x="20615" y="11476"/>
                  <a:pt x="20582" y="11505"/>
                  <a:pt x="20558" y="11541"/>
                </a:cubicBezTo>
                <a:cubicBezTo>
                  <a:pt x="20521" y="11656"/>
                  <a:pt x="20571" y="11795"/>
                  <a:pt x="20710" y="11796"/>
                </a:cubicBezTo>
                <a:cubicBezTo>
                  <a:pt x="20735" y="11789"/>
                  <a:pt x="20764" y="11785"/>
                  <a:pt x="20790" y="11786"/>
                </a:cubicBezTo>
                <a:cubicBezTo>
                  <a:pt x="20817" y="11772"/>
                  <a:pt x="20842" y="11759"/>
                  <a:pt x="20865" y="11739"/>
                </a:cubicBezTo>
                <a:cubicBezTo>
                  <a:pt x="20870" y="11715"/>
                  <a:pt x="20877" y="11693"/>
                  <a:pt x="20889" y="11673"/>
                </a:cubicBezTo>
                <a:cubicBezTo>
                  <a:pt x="20918" y="11514"/>
                  <a:pt x="20800" y="11428"/>
                  <a:pt x="20653" y="11456"/>
                </a:cubicBezTo>
                <a:close/>
                <a:moveTo>
                  <a:pt x="21546" y="11465"/>
                </a:moveTo>
                <a:cubicBezTo>
                  <a:pt x="21520" y="11492"/>
                  <a:pt x="21477" y="11533"/>
                  <a:pt x="21470" y="11569"/>
                </a:cubicBezTo>
                <a:cubicBezTo>
                  <a:pt x="21478" y="11584"/>
                  <a:pt x="21489" y="11598"/>
                  <a:pt x="21499" y="11612"/>
                </a:cubicBezTo>
                <a:cubicBezTo>
                  <a:pt x="21534" y="11629"/>
                  <a:pt x="21576" y="11613"/>
                  <a:pt x="21593" y="11579"/>
                </a:cubicBezTo>
                <a:cubicBezTo>
                  <a:pt x="21598" y="11570"/>
                  <a:pt x="21597" y="11560"/>
                  <a:pt x="21598" y="11550"/>
                </a:cubicBezTo>
                <a:lnTo>
                  <a:pt x="21574" y="11517"/>
                </a:lnTo>
                <a:lnTo>
                  <a:pt x="21546" y="11465"/>
                </a:lnTo>
                <a:close/>
                <a:moveTo>
                  <a:pt x="19949" y="11479"/>
                </a:moveTo>
                <a:cubicBezTo>
                  <a:pt x="19833" y="11455"/>
                  <a:pt x="19717" y="11508"/>
                  <a:pt x="19660" y="11612"/>
                </a:cubicBezTo>
                <a:cubicBezTo>
                  <a:pt x="19603" y="11806"/>
                  <a:pt x="19729" y="12000"/>
                  <a:pt x="19944" y="11970"/>
                </a:cubicBezTo>
                <a:cubicBezTo>
                  <a:pt x="19998" y="11958"/>
                  <a:pt x="20045" y="11933"/>
                  <a:pt x="20086" y="11895"/>
                </a:cubicBezTo>
                <a:cubicBezTo>
                  <a:pt x="20201" y="11770"/>
                  <a:pt x="20139" y="11489"/>
                  <a:pt x="19949" y="11479"/>
                </a:cubicBezTo>
                <a:close/>
                <a:moveTo>
                  <a:pt x="29" y="11626"/>
                </a:moveTo>
                <a:cubicBezTo>
                  <a:pt x="17" y="11646"/>
                  <a:pt x="5" y="11668"/>
                  <a:pt x="1" y="11692"/>
                </a:cubicBezTo>
                <a:cubicBezTo>
                  <a:pt x="-2" y="11709"/>
                  <a:pt x="2" y="11728"/>
                  <a:pt x="10" y="11744"/>
                </a:cubicBezTo>
                <a:lnTo>
                  <a:pt x="43" y="11758"/>
                </a:lnTo>
                <a:cubicBezTo>
                  <a:pt x="65" y="11748"/>
                  <a:pt x="84" y="11732"/>
                  <a:pt x="95" y="11711"/>
                </a:cubicBezTo>
                <a:lnTo>
                  <a:pt x="95" y="11706"/>
                </a:lnTo>
                <a:lnTo>
                  <a:pt x="105" y="11692"/>
                </a:lnTo>
                <a:cubicBezTo>
                  <a:pt x="85" y="11664"/>
                  <a:pt x="60" y="11642"/>
                  <a:pt x="29" y="11626"/>
                </a:cubicBezTo>
                <a:close/>
                <a:moveTo>
                  <a:pt x="1348" y="11720"/>
                </a:moveTo>
                <a:cubicBezTo>
                  <a:pt x="1277" y="11718"/>
                  <a:pt x="1200" y="11745"/>
                  <a:pt x="1163" y="11796"/>
                </a:cubicBezTo>
                <a:cubicBezTo>
                  <a:pt x="1117" y="11881"/>
                  <a:pt x="1117" y="11984"/>
                  <a:pt x="1163" y="12069"/>
                </a:cubicBezTo>
                <a:cubicBezTo>
                  <a:pt x="1208" y="12125"/>
                  <a:pt x="1278" y="12127"/>
                  <a:pt x="1343" y="12135"/>
                </a:cubicBezTo>
                <a:cubicBezTo>
                  <a:pt x="1416" y="12132"/>
                  <a:pt x="1483" y="12093"/>
                  <a:pt x="1523" y="12031"/>
                </a:cubicBezTo>
                <a:cubicBezTo>
                  <a:pt x="1534" y="11988"/>
                  <a:pt x="1541" y="11944"/>
                  <a:pt x="1541" y="11899"/>
                </a:cubicBezTo>
                <a:lnTo>
                  <a:pt x="1541" y="11895"/>
                </a:lnTo>
                <a:cubicBezTo>
                  <a:pt x="1537" y="11865"/>
                  <a:pt x="1525" y="11837"/>
                  <a:pt x="1513" y="11810"/>
                </a:cubicBezTo>
                <a:cubicBezTo>
                  <a:pt x="1484" y="11752"/>
                  <a:pt x="1419" y="11723"/>
                  <a:pt x="1348" y="11720"/>
                </a:cubicBezTo>
                <a:close/>
                <a:moveTo>
                  <a:pt x="21248" y="11895"/>
                </a:moveTo>
                <a:cubicBezTo>
                  <a:pt x="21188" y="11894"/>
                  <a:pt x="21128" y="11893"/>
                  <a:pt x="21069" y="11899"/>
                </a:cubicBezTo>
                <a:cubicBezTo>
                  <a:pt x="21063" y="11959"/>
                  <a:pt x="21059" y="12019"/>
                  <a:pt x="21059" y="12079"/>
                </a:cubicBezTo>
                <a:lnTo>
                  <a:pt x="21069" y="12098"/>
                </a:lnTo>
                <a:lnTo>
                  <a:pt x="21258" y="12098"/>
                </a:lnTo>
                <a:lnTo>
                  <a:pt x="21267" y="12064"/>
                </a:lnTo>
                <a:cubicBezTo>
                  <a:pt x="21270" y="12010"/>
                  <a:pt x="21267" y="11953"/>
                  <a:pt x="21258" y="11899"/>
                </a:cubicBezTo>
                <a:lnTo>
                  <a:pt x="21248" y="11895"/>
                </a:lnTo>
                <a:close/>
                <a:moveTo>
                  <a:pt x="544" y="11904"/>
                </a:moveTo>
                <a:cubicBezTo>
                  <a:pt x="508" y="11897"/>
                  <a:pt x="469" y="11906"/>
                  <a:pt x="436" y="11928"/>
                </a:cubicBezTo>
                <a:cubicBezTo>
                  <a:pt x="419" y="11938"/>
                  <a:pt x="404" y="11949"/>
                  <a:pt x="393" y="11965"/>
                </a:cubicBezTo>
                <a:cubicBezTo>
                  <a:pt x="334" y="12073"/>
                  <a:pt x="439" y="12178"/>
                  <a:pt x="549" y="12164"/>
                </a:cubicBezTo>
                <a:cubicBezTo>
                  <a:pt x="622" y="12144"/>
                  <a:pt x="668" y="12071"/>
                  <a:pt x="648" y="11998"/>
                </a:cubicBezTo>
                <a:cubicBezTo>
                  <a:pt x="645" y="11988"/>
                  <a:pt x="639" y="11975"/>
                  <a:pt x="634" y="11965"/>
                </a:cubicBezTo>
                <a:cubicBezTo>
                  <a:pt x="612" y="11932"/>
                  <a:pt x="580" y="11911"/>
                  <a:pt x="544" y="11904"/>
                </a:cubicBezTo>
                <a:close/>
                <a:moveTo>
                  <a:pt x="20298" y="11904"/>
                </a:moveTo>
                <a:cubicBezTo>
                  <a:pt x="20260" y="11911"/>
                  <a:pt x="20223" y="11930"/>
                  <a:pt x="20194" y="11956"/>
                </a:cubicBezTo>
                <a:cubicBezTo>
                  <a:pt x="20115" y="12033"/>
                  <a:pt x="20117" y="12160"/>
                  <a:pt x="20194" y="12239"/>
                </a:cubicBezTo>
                <a:cubicBezTo>
                  <a:pt x="20225" y="12270"/>
                  <a:pt x="20264" y="12289"/>
                  <a:pt x="20308" y="12296"/>
                </a:cubicBezTo>
                <a:cubicBezTo>
                  <a:pt x="20424" y="12312"/>
                  <a:pt x="20533" y="12233"/>
                  <a:pt x="20549" y="12116"/>
                </a:cubicBezTo>
                <a:cubicBezTo>
                  <a:pt x="20554" y="12077"/>
                  <a:pt x="20546" y="12039"/>
                  <a:pt x="20530" y="12003"/>
                </a:cubicBezTo>
                <a:lnTo>
                  <a:pt x="20530" y="11998"/>
                </a:lnTo>
                <a:cubicBezTo>
                  <a:pt x="20511" y="11980"/>
                  <a:pt x="20493" y="11963"/>
                  <a:pt x="20478" y="11942"/>
                </a:cubicBezTo>
                <a:cubicBezTo>
                  <a:pt x="20428" y="11901"/>
                  <a:pt x="20360" y="11885"/>
                  <a:pt x="20298" y="11904"/>
                </a:cubicBezTo>
                <a:close/>
                <a:moveTo>
                  <a:pt x="1040" y="12239"/>
                </a:moveTo>
                <a:cubicBezTo>
                  <a:pt x="880" y="12183"/>
                  <a:pt x="589" y="12500"/>
                  <a:pt x="951" y="12583"/>
                </a:cubicBezTo>
                <a:lnTo>
                  <a:pt x="951" y="12579"/>
                </a:lnTo>
                <a:cubicBezTo>
                  <a:pt x="1035" y="12571"/>
                  <a:pt x="1117" y="12538"/>
                  <a:pt x="1126" y="12442"/>
                </a:cubicBezTo>
                <a:cubicBezTo>
                  <a:pt x="1130" y="12318"/>
                  <a:pt x="1094" y="12258"/>
                  <a:pt x="1040" y="12239"/>
                </a:cubicBezTo>
                <a:close/>
                <a:moveTo>
                  <a:pt x="20795" y="12277"/>
                </a:moveTo>
                <a:cubicBezTo>
                  <a:pt x="20736" y="12313"/>
                  <a:pt x="20665" y="12364"/>
                  <a:pt x="20653" y="12437"/>
                </a:cubicBezTo>
                <a:cubicBezTo>
                  <a:pt x="20675" y="12522"/>
                  <a:pt x="20739" y="12587"/>
                  <a:pt x="20823" y="12612"/>
                </a:cubicBezTo>
                <a:lnTo>
                  <a:pt x="20823" y="12617"/>
                </a:lnTo>
                <a:cubicBezTo>
                  <a:pt x="21023" y="12570"/>
                  <a:pt x="21033" y="12352"/>
                  <a:pt x="20847" y="12277"/>
                </a:cubicBezTo>
                <a:lnTo>
                  <a:pt x="20795" y="12277"/>
                </a:lnTo>
                <a:close/>
                <a:moveTo>
                  <a:pt x="20038" y="12315"/>
                </a:moveTo>
                <a:cubicBezTo>
                  <a:pt x="19980" y="12304"/>
                  <a:pt x="19916" y="12315"/>
                  <a:pt x="19864" y="12352"/>
                </a:cubicBezTo>
                <a:cubicBezTo>
                  <a:pt x="19824" y="12380"/>
                  <a:pt x="19795" y="12416"/>
                  <a:pt x="19779" y="12461"/>
                </a:cubicBezTo>
                <a:cubicBezTo>
                  <a:pt x="19740" y="12567"/>
                  <a:pt x="19784" y="12687"/>
                  <a:pt x="19883" y="12744"/>
                </a:cubicBezTo>
                <a:cubicBezTo>
                  <a:pt x="20083" y="12889"/>
                  <a:pt x="20349" y="12598"/>
                  <a:pt x="20190" y="12409"/>
                </a:cubicBezTo>
                <a:cubicBezTo>
                  <a:pt x="20153" y="12356"/>
                  <a:pt x="20097" y="12325"/>
                  <a:pt x="20038" y="12315"/>
                </a:cubicBezTo>
                <a:close/>
                <a:moveTo>
                  <a:pt x="147" y="12451"/>
                </a:moveTo>
                <a:lnTo>
                  <a:pt x="114" y="12461"/>
                </a:lnTo>
                <a:cubicBezTo>
                  <a:pt x="98" y="12479"/>
                  <a:pt x="86" y="12481"/>
                  <a:pt x="76" y="12503"/>
                </a:cubicBezTo>
                <a:cubicBezTo>
                  <a:pt x="89" y="12531"/>
                  <a:pt x="111" y="12554"/>
                  <a:pt x="138" y="12569"/>
                </a:cubicBezTo>
                <a:lnTo>
                  <a:pt x="157" y="12569"/>
                </a:lnTo>
                <a:cubicBezTo>
                  <a:pt x="178" y="12548"/>
                  <a:pt x="199" y="12527"/>
                  <a:pt x="223" y="12508"/>
                </a:cubicBezTo>
                <a:cubicBezTo>
                  <a:pt x="210" y="12499"/>
                  <a:pt x="169" y="12451"/>
                  <a:pt x="147" y="12451"/>
                </a:cubicBezTo>
                <a:close/>
                <a:moveTo>
                  <a:pt x="1423" y="12541"/>
                </a:moveTo>
                <a:cubicBezTo>
                  <a:pt x="1367" y="12536"/>
                  <a:pt x="1306" y="12552"/>
                  <a:pt x="1258" y="12588"/>
                </a:cubicBezTo>
                <a:cubicBezTo>
                  <a:pt x="1170" y="12688"/>
                  <a:pt x="1182" y="12840"/>
                  <a:pt x="1281" y="12928"/>
                </a:cubicBezTo>
                <a:cubicBezTo>
                  <a:pt x="1387" y="12989"/>
                  <a:pt x="1523" y="12953"/>
                  <a:pt x="1584" y="12848"/>
                </a:cubicBezTo>
                <a:cubicBezTo>
                  <a:pt x="1627" y="12774"/>
                  <a:pt x="1623" y="12682"/>
                  <a:pt x="1574" y="12612"/>
                </a:cubicBezTo>
                <a:cubicBezTo>
                  <a:pt x="1532" y="12569"/>
                  <a:pt x="1480" y="12546"/>
                  <a:pt x="1423" y="12541"/>
                </a:cubicBezTo>
                <a:close/>
                <a:moveTo>
                  <a:pt x="648" y="12720"/>
                </a:moveTo>
                <a:cubicBezTo>
                  <a:pt x="517" y="12694"/>
                  <a:pt x="361" y="12979"/>
                  <a:pt x="658" y="12975"/>
                </a:cubicBezTo>
                <a:cubicBezTo>
                  <a:pt x="704" y="12958"/>
                  <a:pt x="739" y="12918"/>
                  <a:pt x="752" y="12871"/>
                </a:cubicBezTo>
                <a:cubicBezTo>
                  <a:pt x="731" y="12772"/>
                  <a:pt x="692" y="12729"/>
                  <a:pt x="648" y="12720"/>
                </a:cubicBezTo>
                <a:close/>
                <a:moveTo>
                  <a:pt x="21310" y="12749"/>
                </a:moveTo>
                <a:cubicBezTo>
                  <a:pt x="21273" y="12756"/>
                  <a:pt x="21234" y="12760"/>
                  <a:pt x="21196" y="12758"/>
                </a:cubicBezTo>
                <a:cubicBezTo>
                  <a:pt x="21193" y="12801"/>
                  <a:pt x="21197" y="12844"/>
                  <a:pt x="21206" y="12885"/>
                </a:cubicBezTo>
                <a:lnTo>
                  <a:pt x="21333" y="12885"/>
                </a:lnTo>
                <a:cubicBezTo>
                  <a:pt x="21336" y="12843"/>
                  <a:pt x="21337" y="12800"/>
                  <a:pt x="21329" y="12758"/>
                </a:cubicBezTo>
                <a:lnTo>
                  <a:pt x="21310" y="12749"/>
                </a:lnTo>
                <a:close/>
                <a:moveTo>
                  <a:pt x="20355" y="12753"/>
                </a:moveTo>
                <a:cubicBezTo>
                  <a:pt x="20305" y="12775"/>
                  <a:pt x="20267" y="12821"/>
                  <a:pt x="20256" y="12904"/>
                </a:cubicBezTo>
                <a:cubicBezTo>
                  <a:pt x="20253" y="12973"/>
                  <a:pt x="20289" y="13039"/>
                  <a:pt x="20350" y="13069"/>
                </a:cubicBezTo>
                <a:cubicBezTo>
                  <a:pt x="20377" y="13085"/>
                  <a:pt x="20402" y="13098"/>
                  <a:pt x="20426" y="13117"/>
                </a:cubicBezTo>
                <a:cubicBezTo>
                  <a:pt x="20487" y="13112"/>
                  <a:pt x="20545" y="13081"/>
                  <a:pt x="20582" y="13032"/>
                </a:cubicBezTo>
                <a:cubicBezTo>
                  <a:pt x="20747" y="12855"/>
                  <a:pt x="20504" y="12688"/>
                  <a:pt x="20355" y="12753"/>
                </a:cubicBezTo>
                <a:close/>
                <a:moveTo>
                  <a:pt x="1948" y="12890"/>
                </a:moveTo>
                <a:cubicBezTo>
                  <a:pt x="1480" y="12803"/>
                  <a:pt x="1595" y="13547"/>
                  <a:pt x="2014" y="13334"/>
                </a:cubicBezTo>
                <a:cubicBezTo>
                  <a:pt x="2038" y="13319"/>
                  <a:pt x="2059" y="13295"/>
                  <a:pt x="2075" y="13272"/>
                </a:cubicBezTo>
                <a:cubicBezTo>
                  <a:pt x="2118" y="13200"/>
                  <a:pt x="2134" y="13117"/>
                  <a:pt x="2113" y="13036"/>
                </a:cubicBezTo>
                <a:cubicBezTo>
                  <a:pt x="2084" y="12966"/>
                  <a:pt x="2021" y="12912"/>
                  <a:pt x="1948" y="12890"/>
                </a:cubicBezTo>
                <a:close/>
                <a:moveTo>
                  <a:pt x="988" y="13074"/>
                </a:moveTo>
                <a:cubicBezTo>
                  <a:pt x="858" y="13140"/>
                  <a:pt x="847" y="13392"/>
                  <a:pt x="1069" y="13395"/>
                </a:cubicBezTo>
                <a:cubicBezTo>
                  <a:pt x="1095" y="13392"/>
                  <a:pt x="1124" y="13384"/>
                  <a:pt x="1149" y="13376"/>
                </a:cubicBezTo>
                <a:cubicBezTo>
                  <a:pt x="1231" y="13329"/>
                  <a:pt x="1258" y="13227"/>
                  <a:pt x="1211" y="13145"/>
                </a:cubicBezTo>
                <a:cubicBezTo>
                  <a:pt x="1197" y="13122"/>
                  <a:pt x="1176" y="13103"/>
                  <a:pt x="1154" y="13088"/>
                </a:cubicBezTo>
                <a:cubicBezTo>
                  <a:pt x="1087" y="13054"/>
                  <a:pt x="1032" y="13052"/>
                  <a:pt x="988" y="13074"/>
                </a:cubicBezTo>
                <a:close/>
                <a:moveTo>
                  <a:pt x="20884" y="13140"/>
                </a:moveTo>
                <a:cubicBezTo>
                  <a:pt x="20837" y="13162"/>
                  <a:pt x="20799" y="13216"/>
                  <a:pt x="20790" y="13268"/>
                </a:cubicBezTo>
                <a:cubicBezTo>
                  <a:pt x="20799" y="13341"/>
                  <a:pt x="20865" y="13377"/>
                  <a:pt x="20927" y="13404"/>
                </a:cubicBezTo>
                <a:cubicBezTo>
                  <a:pt x="20941" y="13398"/>
                  <a:pt x="20955" y="13390"/>
                  <a:pt x="20969" y="13386"/>
                </a:cubicBezTo>
                <a:cubicBezTo>
                  <a:pt x="21033" y="13338"/>
                  <a:pt x="21093" y="13261"/>
                  <a:pt x="21017" y="13192"/>
                </a:cubicBezTo>
                <a:cubicBezTo>
                  <a:pt x="20983" y="13130"/>
                  <a:pt x="20931" y="13119"/>
                  <a:pt x="20884" y="13140"/>
                </a:cubicBezTo>
                <a:close/>
                <a:moveTo>
                  <a:pt x="20218" y="13187"/>
                </a:moveTo>
                <a:cubicBezTo>
                  <a:pt x="20148" y="13151"/>
                  <a:pt x="20063" y="13155"/>
                  <a:pt x="19996" y="13197"/>
                </a:cubicBezTo>
                <a:cubicBezTo>
                  <a:pt x="19863" y="13260"/>
                  <a:pt x="19874" y="13467"/>
                  <a:pt x="19991" y="13537"/>
                </a:cubicBezTo>
                <a:lnTo>
                  <a:pt x="19996" y="13537"/>
                </a:lnTo>
                <a:cubicBezTo>
                  <a:pt x="20224" y="13667"/>
                  <a:pt x="20440" y="13337"/>
                  <a:pt x="20218" y="13187"/>
                </a:cubicBezTo>
                <a:close/>
                <a:moveTo>
                  <a:pt x="1584" y="13386"/>
                </a:moveTo>
                <a:cubicBezTo>
                  <a:pt x="1523" y="13361"/>
                  <a:pt x="1454" y="13365"/>
                  <a:pt x="1395" y="13395"/>
                </a:cubicBezTo>
                <a:cubicBezTo>
                  <a:pt x="1297" y="13462"/>
                  <a:pt x="1271" y="13595"/>
                  <a:pt x="1338" y="13692"/>
                </a:cubicBezTo>
                <a:cubicBezTo>
                  <a:pt x="1344" y="13701"/>
                  <a:pt x="1350" y="13708"/>
                  <a:pt x="1357" y="13716"/>
                </a:cubicBezTo>
                <a:cubicBezTo>
                  <a:pt x="1602" y="13921"/>
                  <a:pt x="1880" y="13508"/>
                  <a:pt x="1584" y="13386"/>
                </a:cubicBezTo>
                <a:close/>
                <a:moveTo>
                  <a:pt x="20525" y="13541"/>
                </a:moveTo>
                <a:cubicBezTo>
                  <a:pt x="20331" y="13624"/>
                  <a:pt x="20357" y="13820"/>
                  <a:pt x="20549" y="13881"/>
                </a:cubicBezTo>
                <a:lnTo>
                  <a:pt x="20572" y="13872"/>
                </a:lnTo>
                <a:cubicBezTo>
                  <a:pt x="20664" y="13855"/>
                  <a:pt x="20726" y="13770"/>
                  <a:pt x="20710" y="13678"/>
                </a:cubicBezTo>
                <a:cubicBezTo>
                  <a:pt x="20693" y="13591"/>
                  <a:pt x="20614" y="13531"/>
                  <a:pt x="20525" y="13541"/>
                </a:cubicBezTo>
                <a:close/>
                <a:moveTo>
                  <a:pt x="695" y="13574"/>
                </a:moveTo>
                <a:cubicBezTo>
                  <a:pt x="610" y="13588"/>
                  <a:pt x="603" y="13681"/>
                  <a:pt x="644" y="13744"/>
                </a:cubicBezTo>
                <a:cubicBezTo>
                  <a:pt x="686" y="13768"/>
                  <a:pt x="736" y="13799"/>
                  <a:pt x="781" y="13763"/>
                </a:cubicBezTo>
                <a:cubicBezTo>
                  <a:pt x="825" y="13725"/>
                  <a:pt x="834" y="13658"/>
                  <a:pt x="804" y="13607"/>
                </a:cubicBezTo>
                <a:cubicBezTo>
                  <a:pt x="774" y="13580"/>
                  <a:pt x="736" y="13569"/>
                  <a:pt x="695" y="13574"/>
                </a:cubicBezTo>
                <a:close/>
                <a:moveTo>
                  <a:pt x="19812" y="13593"/>
                </a:moveTo>
                <a:cubicBezTo>
                  <a:pt x="19738" y="13562"/>
                  <a:pt x="19654" y="13569"/>
                  <a:pt x="19590" y="13617"/>
                </a:cubicBezTo>
                <a:cubicBezTo>
                  <a:pt x="19544" y="13663"/>
                  <a:pt x="19507" y="13721"/>
                  <a:pt x="19486" y="13782"/>
                </a:cubicBezTo>
                <a:cubicBezTo>
                  <a:pt x="19480" y="13857"/>
                  <a:pt x="19511" y="13928"/>
                  <a:pt x="19571" y="13975"/>
                </a:cubicBezTo>
                <a:cubicBezTo>
                  <a:pt x="19605" y="14008"/>
                  <a:pt x="19648" y="14031"/>
                  <a:pt x="19693" y="14041"/>
                </a:cubicBezTo>
                <a:lnTo>
                  <a:pt x="19693" y="14046"/>
                </a:lnTo>
                <a:cubicBezTo>
                  <a:pt x="19955" y="14090"/>
                  <a:pt x="20068" y="13692"/>
                  <a:pt x="19812" y="13593"/>
                </a:cubicBezTo>
                <a:close/>
                <a:moveTo>
                  <a:pt x="2019" y="13716"/>
                </a:moveTo>
                <a:cubicBezTo>
                  <a:pt x="1974" y="13708"/>
                  <a:pt x="1925" y="13714"/>
                  <a:pt x="1882" y="13739"/>
                </a:cubicBezTo>
                <a:cubicBezTo>
                  <a:pt x="1502" y="13956"/>
                  <a:pt x="2022" y="14422"/>
                  <a:pt x="2203" y="14027"/>
                </a:cubicBezTo>
                <a:lnTo>
                  <a:pt x="2208" y="14027"/>
                </a:lnTo>
                <a:cubicBezTo>
                  <a:pt x="2269" y="13891"/>
                  <a:pt x="2154" y="13741"/>
                  <a:pt x="2019" y="13716"/>
                </a:cubicBezTo>
                <a:close/>
                <a:moveTo>
                  <a:pt x="1135" y="13843"/>
                </a:moveTo>
                <a:cubicBezTo>
                  <a:pt x="1064" y="13877"/>
                  <a:pt x="1014" y="13938"/>
                  <a:pt x="993" y="14013"/>
                </a:cubicBezTo>
                <a:cubicBezTo>
                  <a:pt x="1020" y="14094"/>
                  <a:pt x="1082" y="14160"/>
                  <a:pt x="1163" y="14188"/>
                </a:cubicBezTo>
                <a:cubicBezTo>
                  <a:pt x="1246" y="14162"/>
                  <a:pt x="1311" y="14095"/>
                  <a:pt x="1338" y="14013"/>
                </a:cubicBezTo>
                <a:cubicBezTo>
                  <a:pt x="1330" y="13934"/>
                  <a:pt x="1254" y="13881"/>
                  <a:pt x="1192" y="13843"/>
                </a:cubicBezTo>
                <a:lnTo>
                  <a:pt x="1135" y="13843"/>
                </a:lnTo>
                <a:close/>
                <a:moveTo>
                  <a:pt x="20951" y="14013"/>
                </a:moveTo>
                <a:lnTo>
                  <a:pt x="20951" y="14018"/>
                </a:lnTo>
                <a:lnTo>
                  <a:pt x="20936" y="14037"/>
                </a:lnTo>
                <a:cubicBezTo>
                  <a:pt x="20928" y="14068"/>
                  <a:pt x="20928" y="14100"/>
                  <a:pt x="20936" y="14131"/>
                </a:cubicBezTo>
                <a:lnTo>
                  <a:pt x="20951" y="14145"/>
                </a:lnTo>
                <a:cubicBezTo>
                  <a:pt x="20984" y="14153"/>
                  <a:pt x="21021" y="14153"/>
                  <a:pt x="21055" y="14145"/>
                </a:cubicBezTo>
                <a:lnTo>
                  <a:pt x="21055" y="14013"/>
                </a:lnTo>
                <a:cubicBezTo>
                  <a:pt x="21020" y="14008"/>
                  <a:pt x="20985" y="14007"/>
                  <a:pt x="20951" y="14013"/>
                </a:cubicBezTo>
                <a:close/>
                <a:moveTo>
                  <a:pt x="20157" y="14027"/>
                </a:moveTo>
                <a:cubicBezTo>
                  <a:pt x="20045" y="14064"/>
                  <a:pt x="19961" y="14185"/>
                  <a:pt x="20095" y="14325"/>
                </a:cubicBezTo>
                <a:cubicBezTo>
                  <a:pt x="20138" y="14353"/>
                  <a:pt x="20192" y="14361"/>
                  <a:pt x="20242" y="14348"/>
                </a:cubicBezTo>
                <a:lnTo>
                  <a:pt x="20275" y="14348"/>
                </a:lnTo>
                <a:lnTo>
                  <a:pt x="20350" y="14296"/>
                </a:lnTo>
                <a:cubicBezTo>
                  <a:pt x="20355" y="14273"/>
                  <a:pt x="20367" y="14251"/>
                  <a:pt x="20379" y="14230"/>
                </a:cubicBezTo>
                <a:cubicBezTo>
                  <a:pt x="20407" y="14038"/>
                  <a:pt x="20268" y="13990"/>
                  <a:pt x="20157" y="14027"/>
                </a:cubicBezTo>
                <a:close/>
                <a:moveTo>
                  <a:pt x="19405" y="14051"/>
                </a:moveTo>
                <a:cubicBezTo>
                  <a:pt x="19331" y="14048"/>
                  <a:pt x="19255" y="14069"/>
                  <a:pt x="19207" y="14112"/>
                </a:cubicBezTo>
                <a:cubicBezTo>
                  <a:pt x="19105" y="14231"/>
                  <a:pt x="19128" y="14451"/>
                  <a:pt x="19282" y="14513"/>
                </a:cubicBezTo>
                <a:cubicBezTo>
                  <a:pt x="19379" y="14546"/>
                  <a:pt x="19487" y="14526"/>
                  <a:pt x="19566" y="14461"/>
                </a:cubicBezTo>
                <a:cubicBezTo>
                  <a:pt x="19619" y="14397"/>
                  <a:pt x="19639" y="14315"/>
                  <a:pt x="19618" y="14235"/>
                </a:cubicBezTo>
                <a:cubicBezTo>
                  <a:pt x="19617" y="14203"/>
                  <a:pt x="19601" y="14173"/>
                  <a:pt x="19580" y="14150"/>
                </a:cubicBezTo>
                <a:cubicBezTo>
                  <a:pt x="19549" y="14085"/>
                  <a:pt x="19479" y="14054"/>
                  <a:pt x="19405" y="14051"/>
                </a:cubicBezTo>
                <a:close/>
                <a:moveTo>
                  <a:pt x="1584" y="14202"/>
                </a:moveTo>
                <a:cubicBezTo>
                  <a:pt x="1504" y="14222"/>
                  <a:pt x="1439" y="14282"/>
                  <a:pt x="1419" y="14362"/>
                </a:cubicBezTo>
                <a:cubicBezTo>
                  <a:pt x="1414" y="14465"/>
                  <a:pt x="1484" y="14554"/>
                  <a:pt x="1584" y="14579"/>
                </a:cubicBezTo>
                <a:cubicBezTo>
                  <a:pt x="1610" y="14580"/>
                  <a:pt x="1635" y="14581"/>
                  <a:pt x="1660" y="14575"/>
                </a:cubicBezTo>
                <a:cubicBezTo>
                  <a:pt x="1727" y="14543"/>
                  <a:pt x="1777" y="14481"/>
                  <a:pt x="1797" y="14409"/>
                </a:cubicBezTo>
                <a:cubicBezTo>
                  <a:pt x="1803" y="14361"/>
                  <a:pt x="1787" y="14313"/>
                  <a:pt x="1754" y="14277"/>
                </a:cubicBezTo>
                <a:cubicBezTo>
                  <a:pt x="1709" y="14230"/>
                  <a:pt x="1649" y="14204"/>
                  <a:pt x="1584" y="14202"/>
                </a:cubicBezTo>
                <a:close/>
                <a:moveTo>
                  <a:pt x="847" y="14419"/>
                </a:moveTo>
                <a:cubicBezTo>
                  <a:pt x="812" y="14416"/>
                  <a:pt x="776" y="14420"/>
                  <a:pt x="743" y="14428"/>
                </a:cubicBezTo>
                <a:lnTo>
                  <a:pt x="729" y="14442"/>
                </a:lnTo>
                <a:cubicBezTo>
                  <a:pt x="720" y="14473"/>
                  <a:pt x="720" y="14506"/>
                  <a:pt x="729" y="14537"/>
                </a:cubicBezTo>
                <a:lnTo>
                  <a:pt x="743" y="14551"/>
                </a:lnTo>
                <a:cubicBezTo>
                  <a:pt x="777" y="14559"/>
                  <a:pt x="813" y="14559"/>
                  <a:pt x="847" y="14551"/>
                </a:cubicBezTo>
                <a:lnTo>
                  <a:pt x="847" y="14419"/>
                </a:lnTo>
                <a:close/>
                <a:moveTo>
                  <a:pt x="20695" y="14428"/>
                </a:moveTo>
                <a:cubicBezTo>
                  <a:pt x="20667" y="14427"/>
                  <a:pt x="20638" y="14431"/>
                  <a:pt x="20610" y="14438"/>
                </a:cubicBezTo>
                <a:lnTo>
                  <a:pt x="20572" y="14452"/>
                </a:lnTo>
                <a:cubicBezTo>
                  <a:pt x="20534" y="14500"/>
                  <a:pt x="20544" y="14569"/>
                  <a:pt x="20591" y="14608"/>
                </a:cubicBezTo>
                <a:cubicBezTo>
                  <a:pt x="20608" y="14621"/>
                  <a:pt x="20631" y="14629"/>
                  <a:pt x="20653" y="14631"/>
                </a:cubicBezTo>
                <a:cubicBezTo>
                  <a:pt x="20680" y="14624"/>
                  <a:pt x="20705" y="14614"/>
                  <a:pt x="20728" y="14598"/>
                </a:cubicBezTo>
                <a:cubicBezTo>
                  <a:pt x="20758" y="14554"/>
                  <a:pt x="20758" y="14496"/>
                  <a:pt x="20728" y="14452"/>
                </a:cubicBezTo>
                <a:lnTo>
                  <a:pt x="20695" y="14428"/>
                </a:lnTo>
                <a:close/>
                <a:moveTo>
                  <a:pt x="19892" y="14442"/>
                </a:moveTo>
                <a:cubicBezTo>
                  <a:pt x="19850" y="14431"/>
                  <a:pt x="19802" y="14431"/>
                  <a:pt x="19760" y="14447"/>
                </a:cubicBezTo>
                <a:cubicBezTo>
                  <a:pt x="19722" y="14456"/>
                  <a:pt x="19689" y="14474"/>
                  <a:pt x="19665" y="14504"/>
                </a:cubicBezTo>
                <a:cubicBezTo>
                  <a:pt x="19578" y="14612"/>
                  <a:pt x="19636" y="14805"/>
                  <a:pt x="19783" y="14820"/>
                </a:cubicBezTo>
                <a:cubicBezTo>
                  <a:pt x="19809" y="14828"/>
                  <a:pt x="19838" y="14829"/>
                  <a:pt x="19864" y="14820"/>
                </a:cubicBezTo>
                <a:cubicBezTo>
                  <a:pt x="19973" y="14801"/>
                  <a:pt x="20048" y="14698"/>
                  <a:pt x="20029" y="14589"/>
                </a:cubicBezTo>
                <a:cubicBezTo>
                  <a:pt x="20024" y="14561"/>
                  <a:pt x="20016" y="14536"/>
                  <a:pt x="20001" y="14513"/>
                </a:cubicBezTo>
                <a:cubicBezTo>
                  <a:pt x="19973" y="14477"/>
                  <a:pt x="19934" y="14454"/>
                  <a:pt x="19892" y="14442"/>
                </a:cubicBezTo>
                <a:close/>
                <a:moveTo>
                  <a:pt x="2123" y="14523"/>
                </a:moveTo>
                <a:cubicBezTo>
                  <a:pt x="2066" y="14516"/>
                  <a:pt x="2006" y="14527"/>
                  <a:pt x="1957" y="14556"/>
                </a:cubicBezTo>
                <a:cubicBezTo>
                  <a:pt x="1878" y="14631"/>
                  <a:pt x="1857" y="14746"/>
                  <a:pt x="1905" y="14844"/>
                </a:cubicBezTo>
                <a:cubicBezTo>
                  <a:pt x="1957" y="14966"/>
                  <a:pt x="2145" y="14957"/>
                  <a:pt x="2241" y="14895"/>
                </a:cubicBezTo>
                <a:cubicBezTo>
                  <a:pt x="2278" y="14843"/>
                  <a:pt x="2297" y="14780"/>
                  <a:pt x="2293" y="14716"/>
                </a:cubicBezTo>
                <a:cubicBezTo>
                  <a:pt x="2289" y="14684"/>
                  <a:pt x="2278" y="14651"/>
                  <a:pt x="2264" y="14622"/>
                </a:cubicBezTo>
                <a:cubicBezTo>
                  <a:pt x="2240" y="14563"/>
                  <a:pt x="2187" y="14527"/>
                  <a:pt x="2123" y="14523"/>
                </a:cubicBezTo>
                <a:close/>
                <a:moveTo>
                  <a:pt x="1248" y="14702"/>
                </a:moveTo>
                <a:cubicBezTo>
                  <a:pt x="1129" y="14723"/>
                  <a:pt x="1059" y="14923"/>
                  <a:pt x="1248" y="14966"/>
                </a:cubicBezTo>
                <a:cubicBezTo>
                  <a:pt x="1281" y="14969"/>
                  <a:pt x="1314" y="14962"/>
                  <a:pt x="1343" y="14947"/>
                </a:cubicBezTo>
                <a:cubicBezTo>
                  <a:pt x="1370" y="14923"/>
                  <a:pt x="1368" y="14915"/>
                  <a:pt x="1395" y="14891"/>
                </a:cubicBezTo>
                <a:cubicBezTo>
                  <a:pt x="1403" y="14860"/>
                  <a:pt x="1406" y="14828"/>
                  <a:pt x="1404" y="14796"/>
                </a:cubicBezTo>
                <a:cubicBezTo>
                  <a:pt x="1395" y="14783"/>
                  <a:pt x="1383" y="14769"/>
                  <a:pt x="1376" y="14754"/>
                </a:cubicBezTo>
                <a:cubicBezTo>
                  <a:pt x="1333" y="14709"/>
                  <a:pt x="1288" y="14695"/>
                  <a:pt x="1248" y="14702"/>
                </a:cubicBezTo>
                <a:close/>
                <a:moveTo>
                  <a:pt x="2572" y="14877"/>
                </a:moveTo>
                <a:cubicBezTo>
                  <a:pt x="2406" y="14828"/>
                  <a:pt x="2281" y="15009"/>
                  <a:pt x="2293" y="15160"/>
                </a:cubicBezTo>
                <a:cubicBezTo>
                  <a:pt x="2321" y="15226"/>
                  <a:pt x="2366" y="15285"/>
                  <a:pt x="2425" y="15325"/>
                </a:cubicBezTo>
                <a:cubicBezTo>
                  <a:pt x="2545" y="15392"/>
                  <a:pt x="2682" y="15304"/>
                  <a:pt x="2751" y="15202"/>
                </a:cubicBezTo>
                <a:cubicBezTo>
                  <a:pt x="2770" y="15160"/>
                  <a:pt x="2774" y="15114"/>
                  <a:pt x="2761" y="15070"/>
                </a:cubicBezTo>
                <a:cubicBezTo>
                  <a:pt x="2737" y="14976"/>
                  <a:pt x="2665" y="14904"/>
                  <a:pt x="2572" y="14877"/>
                </a:cubicBezTo>
                <a:close/>
                <a:moveTo>
                  <a:pt x="20313" y="14877"/>
                </a:moveTo>
                <a:cubicBezTo>
                  <a:pt x="20286" y="14886"/>
                  <a:pt x="20257" y="14896"/>
                  <a:pt x="20232" y="14910"/>
                </a:cubicBezTo>
                <a:cubicBezTo>
                  <a:pt x="20217" y="14936"/>
                  <a:pt x="20199" y="14961"/>
                  <a:pt x="20180" y="14985"/>
                </a:cubicBezTo>
                <a:cubicBezTo>
                  <a:pt x="20179" y="15024"/>
                  <a:pt x="20194" y="15063"/>
                  <a:pt x="20223" y="15089"/>
                </a:cubicBezTo>
                <a:cubicBezTo>
                  <a:pt x="20311" y="15208"/>
                  <a:pt x="20509" y="15061"/>
                  <a:pt x="20421" y="14947"/>
                </a:cubicBezTo>
                <a:cubicBezTo>
                  <a:pt x="20405" y="14920"/>
                  <a:pt x="20383" y="14898"/>
                  <a:pt x="20355" y="14881"/>
                </a:cubicBezTo>
                <a:cubicBezTo>
                  <a:pt x="20340" y="14883"/>
                  <a:pt x="20326" y="14884"/>
                  <a:pt x="20313" y="14877"/>
                </a:cubicBezTo>
                <a:close/>
                <a:moveTo>
                  <a:pt x="19504" y="14900"/>
                </a:moveTo>
                <a:cubicBezTo>
                  <a:pt x="19323" y="14894"/>
                  <a:pt x="19155" y="15171"/>
                  <a:pt x="19410" y="15296"/>
                </a:cubicBezTo>
                <a:cubicBezTo>
                  <a:pt x="19447" y="15304"/>
                  <a:pt x="19485" y="15308"/>
                  <a:pt x="19523" y="15306"/>
                </a:cubicBezTo>
                <a:cubicBezTo>
                  <a:pt x="19579" y="15306"/>
                  <a:pt x="19619" y="15261"/>
                  <a:pt x="19660" y="15230"/>
                </a:cubicBezTo>
                <a:cubicBezTo>
                  <a:pt x="19694" y="15164"/>
                  <a:pt x="19698" y="15089"/>
                  <a:pt x="19675" y="15018"/>
                </a:cubicBezTo>
                <a:cubicBezTo>
                  <a:pt x="19627" y="14937"/>
                  <a:pt x="19565" y="14902"/>
                  <a:pt x="19504" y="14900"/>
                </a:cubicBezTo>
                <a:close/>
                <a:moveTo>
                  <a:pt x="1749" y="15046"/>
                </a:moveTo>
                <a:cubicBezTo>
                  <a:pt x="1628" y="15023"/>
                  <a:pt x="1486" y="15149"/>
                  <a:pt x="1565" y="15287"/>
                </a:cubicBezTo>
                <a:cubicBezTo>
                  <a:pt x="1601" y="15332"/>
                  <a:pt x="1647" y="15368"/>
                  <a:pt x="1702" y="15386"/>
                </a:cubicBezTo>
                <a:lnTo>
                  <a:pt x="1702" y="15381"/>
                </a:lnTo>
                <a:cubicBezTo>
                  <a:pt x="1825" y="15367"/>
                  <a:pt x="1924" y="15243"/>
                  <a:pt x="1853" y="15127"/>
                </a:cubicBezTo>
                <a:cubicBezTo>
                  <a:pt x="1826" y="15080"/>
                  <a:pt x="1790" y="15054"/>
                  <a:pt x="1749" y="15046"/>
                </a:cubicBezTo>
                <a:close/>
                <a:moveTo>
                  <a:pt x="19986" y="15315"/>
                </a:moveTo>
                <a:cubicBezTo>
                  <a:pt x="19934" y="15310"/>
                  <a:pt x="19880" y="15318"/>
                  <a:pt x="19831" y="15334"/>
                </a:cubicBezTo>
                <a:cubicBezTo>
                  <a:pt x="19781" y="15403"/>
                  <a:pt x="19781" y="15497"/>
                  <a:pt x="19831" y="15565"/>
                </a:cubicBezTo>
                <a:cubicBezTo>
                  <a:pt x="19887" y="15588"/>
                  <a:pt x="19950" y="15592"/>
                  <a:pt x="20010" y="15580"/>
                </a:cubicBezTo>
                <a:cubicBezTo>
                  <a:pt x="20030" y="15569"/>
                  <a:pt x="20048" y="15555"/>
                  <a:pt x="20062" y="15537"/>
                </a:cubicBezTo>
                <a:cubicBezTo>
                  <a:pt x="20079" y="15475"/>
                  <a:pt x="20075" y="15409"/>
                  <a:pt x="20053" y="15348"/>
                </a:cubicBezTo>
                <a:cubicBezTo>
                  <a:pt x="20035" y="15330"/>
                  <a:pt x="20012" y="15318"/>
                  <a:pt x="19986" y="15315"/>
                </a:cubicBezTo>
                <a:close/>
                <a:moveTo>
                  <a:pt x="19174" y="15348"/>
                </a:moveTo>
                <a:cubicBezTo>
                  <a:pt x="19016" y="15321"/>
                  <a:pt x="18886" y="15421"/>
                  <a:pt x="18909" y="15589"/>
                </a:cubicBezTo>
                <a:cubicBezTo>
                  <a:pt x="18919" y="15682"/>
                  <a:pt x="18995" y="15753"/>
                  <a:pt x="19089" y="15759"/>
                </a:cubicBezTo>
                <a:cubicBezTo>
                  <a:pt x="19278" y="15783"/>
                  <a:pt x="19370" y="15579"/>
                  <a:pt x="19292" y="15424"/>
                </a:cubicBezTo>
                <a:lnTo>
                  <a:pt x="19240" y="15372"/>
                </a:lnTo>
                <a:cubicBezTo>
                  <a:pt x="19219" y="15359"/>
                  <a:pt x="19197" y="15353"/>
                  <a:pt x="19174" y="15348"/>
                </a:cubicBezTo>
                <a:close/>
                <a:moveTo>
                  <a:pt x="2151" y="15358"/>
                </a:moveTo>
                <a:cubicBezTo>
                  <a:pt x="2088" y="15367"/>
                  <a:pt x="2029" y="15417"/>
                  <a:pt x="1986" y="15528"/>
                </a:cubicBezTo>
                <a:cubicBezTo>
                  <a:pt x="1994" y="15635"/>
                  <a:pt x="2070" y="15724"/>
                  <a:pt x="2175" y="15749"/>
                </a:cubicBezTo>
                <a:lnTo>
                  <a:pt x="2198" y="15759"/>
                </a:lnTo>
                <a:cubicBezTo>
                  <a:pt x="2529" y="15659"/>
                  <a:pt x="2339" y="15329"/>
                  <a:pt x="2151" y="15358"/>
                </a:cubicBezTo>
                <a:close/>
                <a:moveTo>
                  <a:pt x="1362" y="15547"/>
                </a:moveTo>
                <a:cubicBezTo>
                  <a:pt x="1336" y="15587"/>
                  <a:pt x="1283" y="15612"/>
                  <a:pt x="1277" y="15664"/>
                </a:cubicBezTo>
                <a:cubicBezTo>
                  <a:pt x="1281" y="15699"/>
                  <a:pt x="1324" y="15730"/>
                  <a:pt x="1343" y="15754"/>
                </a:cubicBezTo>
                <a:cubicBezTo>
                  <a:pt x="1395" y="15748"/>
                  <a:pt x="1439" y="15712"/>
                  <a:pt x="1461" y="15664"/>
                </a:cubicBezTo>
                <a:cubicBezTo>
                  <a:pt x="1462" y="15631"/>
                  <a:pt x="1446" y="15600"/>
                  <a:pt x="1419" y="15580"/>
                </a:cubicBezTo>
                <a:cubicBezTo>
                  <a:pt x="1403" y="15570"/>
                  <a:pt x="1388" y="15560"/>
                  <a:pt x="1376" y="15547"/>
                </a:cubicBezTo>
                <a:lnTo>
                  <a:pt x="1362" y="15547"/>
                </a:lnTo>
                <a:close/>
                <a:moveTo>
                  <a:pt x="19566" y="15726"/>
                </a:moveTo>
                <a:cubicBezTo>
                  <a:pt x="19507" y="15763"/>
                  <a:pt x="19431" y="15812"/>
                  <a:pt x="19419" y="15886"/>
                </a:cubicBezTo>
                <a:cubicBezTo>
                  <a:pt x="19440" y="15972"/>
                  <a:pt x="19505" y="16045"/>
                  <a:pt x="19590" y="16070"/>
                </a:cubicBezTo>
                <a:cubicBezTo>
                  <a:pt x="19674" y="16049"/>
                  <a:pt x="19739" y="15980"/>
                  <a:pt x="19760" y="15896"/>
                </a:cubicBezTo>
                <a:lnTo>
                  <a:pt x="19745" y="15844"/>
                </a:lnTo>
                <a:cubicBezTo>
                  <a:pt x="19708" y="15784"/>
                  <a:pt x="19644" y="15712"/>
                  <a:pt x="19566" y="15726"/>
                </a:cubicBezTo>
                <a:close/>
                <a:moveTo>
                  <a:pt x="20379" y="15726"/>
                </a:moveTo>
                <a:cubicBezTo>
                  <a:pt x="20351" y="15736"/>
                  <a:pt x="20328" y="15759"/>
                  <a:pt x="20317" y="15787"/>
                </a:cubicBezTo>
                <a:cubicBezTo>
                  <a:pt x="20325" y="15809"/>
                  <a:pt x="20329" y="15841"/>
                  <a:pt x="20350" y="15853"/>
                </a:cubicBezTo>
                <a:lnTo>
                  <a:pt x="20369" y="15853"/>
                </a:lnTo>
                <a:cubicBezTo>
                  <a:pt x="20389" y="15833"/>
                  <a:pt x="20407" y="15811"/>
                  <a:pt x="20421" y="15787"/>
                </a:cubicBezTo>
                <a:cubicBezTo>
                  <a:pt x="20423" y="15772"/>
                  <a:pt x="20419" y="15758"/>
                  <a:pt x="20412" y="15745"/>
                </a:cubicBezTo>
                <a:lnTo>
                  <a:pt x="20379" y="15726"/>
                </a:lnTo>
                <a:close/>
                <a:moveTo>
                  <a:pt x="2690" y="15731"/>
                </a:moveTo>
                <a:cubicBezTo>
                  <a:pt x="2636" y="15715"/>
                  <a:pt x="2577" y="15720"/>
                  <a:pt x="2524" y="15749"/>
                </a:cubicBezTo>
                <a:cubicBezTo>
                  <a:pt x="2501" y="15762"/>
                  <a:pt x="2480" y="15781"/>
                  <a:pt x="2463" y="15801"/>
                </a:cubicBezTo>
                <a:cubicBezTo>
                  <a:pt x="2402" y="15901"/>
                  <a:pt x="2430" y="16034"/>
                  <a:pt x="2524" y="16103"/>
                </a:cubicBezTo>
                <a:cubicBezTo>
                  <a:pt x="2569" y="16126"/>
                  <a:pt x="2616" y="16133"/>
                  <a:pt x="2666" y="16127"/>
                </a:cubicBezTo>
                <a:cubicBezTo>
                  <a:pt x="2720" y="16119"/>
                  <a:pt x="2773" y="16093"/>
                  <a:pt x="2808" y="16051"/>
                </a:cubicBezTo>
                <a:cubicBezTo>
                  <a:pt x="2842" y="15985"/>
                  <a:pt x="2845" y="15905"/>
                  <a:pt x="2822" y="15834"/>
                </a:cubicBezTo>
                <a:cubicBezTo>
                  <a:pt x="2793" y="15782"/>
                  <a:pt x="2744" y="15746"/>
                  <a:pt x="2690" y="15731"/>
                </a:cubicBezTo>
                <a:close/>
                <a:moveTo>
                  <a:pt x="18758" y="15764"/>
                </a:moveTo>
                <a:cubicBezTo>
                  <a:pt x="18614" y="15817"/>
                  <a:pt x="18482" y="15955"/>
                  <a:pt x="18569" y="16117"/>
                </a:cubicBezTo>
                <a:cubicBezTo>
                  <a:pt x="18615" y="16176"/>
                  <a:pt x="18680" y="16212"/>
                  <a:pt x="18753" y="16221"/>
                </a:cubicBezTo>
                <a:lnTo>
                  <a:pt x="18758" y="16221"/>
                </a:lnTo>
                <a:cubicBezTo>
                  <a:pt x="18765" y="16229"/>
                  <a:pt x="18772" y="16236"/>
                  <a:pt x="18781" y="16240"/>
                </a:cubicBezTo>
                <a:cubicBezTo>
                  <a:pt x="18814" y="16205"/>
                  <a:pt x="18879" y="16199"/>
                  <a:pt x="18918" y="16174"/>
                </a:cubicBezTo>
                <a:cubicBezTo>
                  <a:pt x="18972" y="16139"/>
                  <a:pt x="18971" y="16046"/>
                  <a:pt x="19013" y="16004"/>
                </a:cubicBezTo>
                <a:lnTo>
                  <a:pt x="19013" y="15995"/>
                </a:lnTo>
                <a:lnTo>
                  <a:pt x="18994" y="15985"/>
                </a:lnTo>
                <a:cubicBezTo>
                  <a:pt x="18990" y="15955"/>
                  <a:pt x="18983" y="15928"/>
                  <a:pt x="18970" y="15900"/>
                </a:cubicBezTo>
                <a:cubicBezTo>
                  <a:pt x="18930" y="15820"/>
                  <a:pt x="18848" y="15765"/>
                  <a:pt x="18758" y="15764"/>
                </a:cubicBezTo>
                <a:close/>
                <a:moveTo>
                  <a:pt x="1787" y="15891"/>
                </a:moveTo>
                <a:cubicBezTo>
                  <a:pt x="1772" y="15904"/>
                  <a:pt x="1754" y="15915"/>
                  <a:pt x="1735" y="15919"/>
                </a:cubicBezTo>
                <a:cubicBezTo>
                  <a:pt x="1705" y="15959"/>
                  <a:pt x="1667" y="15996"/>
                  <a:pt x="1674" y="16047"/>
                </a:cubicBezTo>
                <a:cubicBezTo>
                  <a:pt x="1726" y="16127"/>
                  <a:pt x="1818" y="16217"/>
                  <a:pt x="1901" y="16117"/>
                </a:cubicBezTo>
                <a:lnTo>
                  <a:pt x="1896" y="16113"/>
                </a:lnTo>
                <a:cubicBezTo>
                  <a:pt x="2005" y="16031"/>
                  <a:pt x="1898" y="15888"/>
                  <a:pt x="1787" y="15891"/>
                </a:cubicBezTo>
                <a:close/>
                <a:moveTo>
                  <a:pt x="3002" y="16051"/>
                </a:moveTo>
                <a:cubicBezTo>
                  <a:pt x="2946" y="16077"/>
                  <a:pt x="2896" y="16124"/>
                  <a:pt x="2865" y="16174"/>
                </a:cubicBezTo>
                <a:cubicBezTo>
                  <a:pt x="2798" y="16291"/>
                  <a:pt x="2871" y="16416"/>
                  <a:pt x="2973" y="16481"/>
                </a:cubicBezTo>
                <a:lnTo>
                  <a:pt x="3016" y="16495"/>
                </a:lnTo>
                <a:cubicBezTo>
                  <a:pt x="3046" y="16502"/>
                  <a:pt x="3079" y="16506"/>
                  <a:pt x="3110" y="16504"/>
                </a:cubicBezTo>
                <a:cubicBezTo>
                  <a:pt x="3187" y="16488"/>
                  <a:pt x="3252" y="16436"/>
                  <a:pt x="3290" y="16367"/>
                </a:cubicBezTo>
                <a:cubicBezTo>
                  <a:pt x="3357" y="16246"/>
                  <a:pt x="3280" y="16115"/>
                  <a:pt x="3172" y="16051"/>
                </a:cubicBezTo>
                <a:cubicBezTo>
                  <a:pt x="3118" y="16019"/>
                  <a:pt x="3057" y="16026"/>
                  <a:pt x="3002" y="16051"/>
                </a:cubicBezTo>
                <a:close/>
                <a:moveTo>
                  <a:pt x="20010" y="16198"/>
                </a:moveTo>
                <a:lnTo>
                  <a:pt x="19986" y="16212"/>
                </a:lnTo>
                <a:lnTo>
                  <a:pt x="19968" y="16231"/>
                </a:lnTo>
                <a:cubicBezTo>
                  <a:pt x="19965" y="16265"/>
                  <a:pt x="19969" y="16301"/>
                  <a:pt x="19977" y="16334"/>
                </a:cubicBezTo>
                <a:lnTo>
                  <a:pt x="19991" y="16344"/>
                </a:lnTo>
                <a:cubicBezTo>
                  <a:pt x="20028" y="16336"/>
                  <a:pt x="20067" y="16332"/>
                  <a:pt x="20105" y="16334"/>
                </a:cubicBezTo>
                <a:lnTo>
                  <a:pt x="20105" y="16198"/>
                </a:lnTo>
                <a:lnTo>
                  <a:pt x="20010" y="16198"/>
                </a:lnTo>
                <a:close/>
                <a:moveTo>
                  <a:pt x="2264" y="16202"/>
                </a:moveTo>
                <a:cubicBezTo>
                  <a:pt x="2193" y="16235"/>
                  <a:pt x="2143" y="16297"/>
                  <a:pt x="2123" y="16372"/>
                </a:cubicBezTo>
                <a:cubicBezTo>
                  <a:pt x="2149" y="16453"/>
                  <a:pt x="2212" y="16520"/>
                  <a:pt x="2293" y="16547"/>
                </a:cubicBezTo>
                <a:cubicBezTo>
                  <a:pt x="2374" y="16520"/>
                  <a:pt x="2437" y="16453"/>
                  <a:pt x="2463" y="16372"/>
                </a:cubicBezTo>
                <a:cubicBezTo>
                  <a:pt x="2456" y="16353"/>
                  <a:pt x="2449" y="16336"/>
                  <a:pt x="2444" y="16316"/>
                </a:cubicBezTo>
                <a:cubicBezTo>
                  <a:pt x="2409" y="16271"/>
                  <a:pt x="2366" y="16230"/>
                  <a:pt x="2316" y="16202"/>
                </a:cubicBezTo>
                <a:lnTo>
                  <a:pt x="2264" y="16202"/>
                </a:lnTo>
                <a:close/>
                <a:moveTo>
                  <a:pt x="18394" y="16226"/>
                </a:moveTo>
                <a:cubicBezTo>
                  <a:pt x="18358" y="16250"/>
                  <a:pt x="18318" y="16269"/>
                  <a:pt x="18276" y="16278"/>
                </a:cubicBezTo>
                <a:cubicBezTo>
                  <a:pt x="18200" y="16301"/>
                  <a:pt x="18185" y="16390"/>
                  <a:pt x="18172" y="16457"/>
                </a:cubicBezTo>
                <a:lnTo>
                  <a:pt x="18158" y="16467"/>
                </a:lnTo>
                <a:lnTo>
                  <a:pt x="18158" y="16476"/>
                </a:lnTo>
                <a:cubicBezTo>
                  <a:pt x="18185" y="16592"/>
                  <a:pt x="18270" y="16680"/>
                  <a:pt x="18384" y="16712"/>
                </a:cubicBezTo>
                <a:cubicBezTo>
                  <a:pt x="18456" y="16695"/>
                  <a:pt x="18524" y="16667"/>
                  <a:pt x="18583" y="16622"/>
                </a:cubicBezTo>
                <a:cubicBezTo>
                  <a:pt x="18613" y="16573"/>
                  <a:pt x="18627" y="16514"/>
                  <a:pt x="18625" y="16457"/>
                </a:cubicBezTo>
                <a:cubicBezTo>
                  <a:pt x="18613" y="16392"/>
                  <a:pt x="18579" y="16333"/>
                  <a:pt x="18531" y="16287"/>
                </a:cubicBezTo>
                <a:cubicBezTo>
                  <a:pt x="18509" y="16269"/>
                  <a:pt x="18484" y="16256"/>
                  <a:pt x="18455" y="16254"/>
                </a:cubicBezTo>
                <a:lnTo>
                  <a:pt x="18413" y="16245"/>
                </a:lnTo>
                <a:lnTo>
                  <a:pt x="18394" y="16226"/>
                </a:lnTo>
                <a:close/>
                <a:moveTo>
                  <a:pt x="19301" y="16231"/>
                </a:moveTo>
                <a:cubicBezTo>
                  <a:pt x="18897" y="16072"/>
                  <a:pt x="19072" y="16795"/>
                  <a:pt x="19363" y="16452"/>
                </a:cubicBezTo>
                <a:cubicBezTo>
                  <a:pt x="19389" y="16408"/>
                  <a:pt x="19391" y="16352"/>
                  <a:pt x="19367" y="16306"/>
                </a:cubicBezTo>
                <a:cubicBezTo>
                  <a:pt x="19348" y="16278"/>
                  <a:pt x="19327" y="16253"/>
                  <a:pt x="19301" y="16231"/>
                </a:cubicBezTo>
                <a:close/>
                <a:moveTo>
                  <a:pt x="3635" y="16424"/>
                </a:moveTo>
                <a:cubicBezTo>
                  <a:pt x="3518" y="16387"/>
                  <a:pt x="3374" y="16426"/>
                  <a:pt x="3328" y="16580"/>
                </a:cubicBezTo>
                <a:cubicBezTo>
                  <a:pt x="3310" y="16658"/>
                  <a:pt x="3329" y="16740"/>
                  <a:pt x="3380" y="16802"/>
                </a:cubicBezTo>
                <a:cubicBezTo>
                  <a:pt x="3413" y="16837"/>
                  <a:pt x="3457" y="16887"/>
                  <a:pt x="3507" y="16887"/>
                </a:cubicBezTo>
                <a:cubicBezTo>
                  <a:pt x="3623" y="16893"/>
                  <a:pt x="3732" y="16826"/>
                  <a:pt x="3781" y="16721"/>
                </a:cubicBezTo>
                <a:cubicBezTo>
                  <a:pt x="3843" y="16573"/>
                  <a:pt x="3752" y="16462"/>
                  <a:pt x="3635" y="16424"/>
                </a:cubicBezTo>
                <a:close/>
                <a:moveTo>
                  <a:pt x="2822" y="16552"/>
                </a:moveTo>
                <a:cubicBezTo>
                  <a:pt x="2754" y="16533"/>
                  <a:pt x="2679" y="16541"/>
                  <a:pt x="2614" y="16570"/>
                </a:cubicBezTo>
                <a:cubicBezTo>
                  <a:pt x="2489" y="16705"/>
                  <a:pt x="2606" y="16933"/>
                  <a:pt x="2794" y="16877"/>
                </a:cubicBezTo>
                <a:cubicBezTo>
                  <a:pt x="2933" y="16851"/>
                  <a:pt x="2942" y="16610"/>
                  <a:pt x="2822" y="16552"/>
                </a:cubicBezTo>
                <a:close/>
                <a:moveTo>
                  <a:pt x="19736" y="16641"/>
                </a:moveTo>
                <a:cubicBezTo>
                  <a:pt x="19699" y="16649"/>
                  <a:pt x="19665" y="16652"/>
                  <a:pt x="19627" y="16651"/>
                </a:cubicBezTo>
                <a:cubicBezTo>
                  <a:pt x="19624" y="16694"/>
                  <a:pt x="19623" y="16736"/>
                  <a:pt x="19632" y="16778"/>
                </a:cubicBezTo>
                <a:lnTo>
                  <a:pt x="19760" y="16778"/>
                </a:lnTo>
                <a:cubicBezTo>
                  <a:pt x="19763" y="16735"/>
                  <a:pt x="19764" y="16693"/>
                  <a:pt x="19755" y="16651"/>
                </a:cubicBezTo>
                <a:lnTo>
                  <a:pt x="19736" y="16641"/>
                </a:lnTo>
                <a:close/>
                <a:moveTo>
                  <a:pt x="18824" y="16651"/>
                </a:moveTo>
                <a:cubicBezTo>
                  <a:pt x="18805" y="16664"/>
                  <a:pt x="18783" y="16674"/>
                  <a:pt x="18762" y="16684"/>
                </a:cubicBezTo>
                <a:cubicBezTo>
                  <a:pt x="18626" y="16818"/>
                  <a:pt x="18776" y="17064"/>
                  <a:pt x="18952" y="16962"/>
                </a:cubicBezTo>
                <a:cubicBezTo>
                  <a:pt x="18999" y="16937"/>
                  <a:pt x="19033" y="16893"/>
                  <a:pt x="19037" y="16839"/>
                </a:cubicBezTo>
                <a:cubicBezTo>
                  <a:pt x="19059" y="16712"/>
                  <a:pt x="18941" y="16631"/>
                  <a:pt x="18824" y="16651"/>
                </a:cubicBezTo>
                <a:close/>
                <a:moveTo>
                  <a:pt x="18063" y="16684"/>
                </a:moveTo>
                <a:cubicBezTo>
                  <a:pt x="18051" y="16682"/>
                  <a:pt x="18035" y="16686"/>
                  <a:pt x="18025" y="16693"/>
                </a:cubicBezTo>
                <a:cubicBezTo>
                  <a:pt x="17921" y="16710"/>
                  <a:pt x="17844" y="16792"/>
                  <a:pt x="17831" y="16896"/>
                </a:cubicBezTo>
                <a:lnTo>
                  <a:pt x="17813" y="16905"/>
                </a:lnTo>
                <a:cubicBezTo>
                  <a:pt x="17825" y="17006"/>
                  <a:pt x="17889" y="17097"/>
                  <a:pt x="17978" y="17146"/>
                </a:cubicBezTo>
                <a:cubicBezTo>
                  <a:pt x="18021" y="17148"/>
                  <a:pt x="18063" y="17145"/>
                  <a:pt x="18106" y="17137"/>
                </a:cubicBezTo>
                <a:cubicBezTo>
                  <a:pt x="18147" y="17120"/>
                  <a:pt x="18186" y="17098"/>
                  <a:pt x="18224" y="17075"/>
                </a:cubicBezTo>
                <a:cubicBezTo>
                  <a:pt x="18252" y="17024"/>
                  <a:pt x="18274" y="16972"/>
                  <a:pt x="18290" y="16915"/>
                </a:cubicBezTo>
                <a:cubicBezTo>
                  <a:pt x="18263" y="16800"/>
                  <a:pt x="18178" y="16710"/>
                  <a:pt x="18063" y="16684"/>
                </a:cubicBezTo>
                <a:close/>
                <a:moveTo>
                  <a:pt x="3994" y="16745"/>
                </a:moveTo>
                <a:cubicBezTo>
                  <a:pt x="3914" y="16749"/>
                  <a:pt x="3833" y="16783"/>
                  <a:pt x="3796" y="16849"/>
                </a:cubicBezTo>
                <a:lnTo>
                  <a:pt x="3781" y="16891"/>
                </a:lnTo>
                <a:cubicBezTo>
                  <a:pt x="3631" y="17261"/>
                  <a:pt x="4279" y="17362"/>
                  <a:pt x="4240" y="16962"/>
                </a:cubicBezTo>
                <a:cubicBezTo>
                  <a:pt x="4234" y="16917"/>
                  <a:pt x="4220" y="16874"/>
                  <a:pt x="4197" y="16835"/>
                </a:cubicBezTo>
                <a:cubicBezTo>
                  <a:pt x="4156" y="16770"/>
                  <a:pt x="4075" y="16741"/>
                  <a:pt x="3994" y="16745"/>
                </a:cubicBezTo>
                <a:close/>
                <a:moveTo>
                  <a:pt x="1915" y="16754"/>
                </a:moveTo>
                <a:lnTo>
                  <a:pt x="1863" y="16783"/>
                </a:lnTo>
                <a:cubicBezTo>
                  <a:pt x="1836" y="16819"/>
                  <a:pt x="1892" y="16865"/>
                  <a:pt x="1924" y="16877"/>
                </a:cubicBezTo>
                <a:cubicBezTo>
                  <a:pt x="1955" y="16862"/>
                  <a:pt x="1981" y="16840"/>
                  <a:pt x="2000" y="16811"/>
                </a:cubicBezTo>
                <a:cubicBezTo>
                  <a:pt x="1984" y="16796"/>
                  <a:pt x="1941" y="16758"/>
                  <a:pt x="1915" y="16759"/>
                </a:cubicBezTo>
                <a:lnTo>
                  <a:pt x="1915" y="16754"/>
                </a:lnTo>
                <a:close/>
                <a:moveTo>
                  <a:pt x="3200" y="16887"/>
                </a:moveTo>
                <a:cubicBezTo>
                  <a:pt x="3107" y="16879"/>
                  <a:pt x="3030" y="16967"/>
                  <a:pt x="2983" y="17037"/>
                </a:cubicBezTo>
                <a:cubicBezTo>
                  <a:pt x="2945" y="17150"/>
                  <a:pt x="3092" y="17315"/>
                  <a:pt x="3205" y="17288"/>
                </a:cubicBezTo>
                <a:cubicBezTo>
                  <a:pt x="3291" y="17257"/>
                  <a:pt x="3359" y="17187"/>
                  <a:pt x="3385" y="17099"/>
                </a:cubicBezTo>
                <a:cubicBezTo>
                  <a:pt x="3381" y="17048"/>
                  <a:pt x="3359" y="16999"/>
                  <a:pt x="3323" y="16962"/>
                </a:cubicBezTo>
                <a:cubicBezTo>
                  <a:pt x="3286" y="16928"/>
                  <a:pt x="3247" y="16904"/>
                  <a:pt x="3200" y="16887"/>
                </a:cubicBezTo>
                <a:close/>
                <a:moveTo>
                  <a:pt x="2368" y="17089"/>
                </a:moveTo>
                <a:cubicBezTo>
                  <a:pt x="2224" y="17113"/>
                  <a:pt x="2250" y="17237"/>
                  <a:pt x="2350" y="17302"/>
                </a:cubicBezTo>
                <a:cubicBezTo>
                  <a:pt x="2381" y="17268"/>
                  <a:pt x="2462" y="17228"/>
                  <a:pt x="2454" y="17174"/>
                </a:cubicBezTo>
                <a:cubicBezTo>
                  <a:pt x="2448" y="17155"/>
                  <a:pt x="2436" y="17140"/>
                  <a:pt x="2420" y="17127"/>
                </a:cubicBezTo>
                <a:lnTo>
                  <a:pt x="2420" y="17122"/>
                </a:lnTo>
                <a:cubicBezTo>
                  <a:pt x="2404" y="17110"/>
                  <a:pt x="2387" y="17099"/>
                  <a:pt x="2368" y="17089"/>
                </a:cubicBezTo>
                <a:close/>
                <a:moveTo>
                  <a:pt x="18550" y="17104"/>
                </a:moveTo>
                <a:cubicBezTo>
                  <a:pt x="18457" y="17077"/>
                  <a:pt x="18359" y="17133"/>
                  <a:pt x="18332" y="17226"/>
                </a:cubicBezTo>
                <a:cubicBezTo>
                  <a:pt x="18330" y="17234"/>
                  <a:pt x="18329" y="17241"/>
                  <a:pt x="18328" y="17250"/>
                </a:cubicBezTo>
                <a:cubicBezTo>
                  <a:pt x="18320" y="17328"/>
                  <a:pt x="18369" y="17400"/>
                  <a:pt x="18446" y="17420"/>
                </a:cubicBezTo>
                <a:cubicBezTo>
                  <a:pt x="18532" y="17453"/>
                  <a:pt x="18630" y="17412"/>
                  <a:pt x="18663" y="17325"/>
                </a:cubicBezTo>
                <a:cubicBezTo>
                  <a:pt x="18682" y="17275"/>
                  <a:pt x="18678" y="17219"/>
                  <a:pt x="18649" y="17174"/>
                </a:cubicBezTo>
                <a:lnTo>
                  <a:pt x="18644" y="17170"/>
                </a:lnTo>
                <a:cubicBezTo>
                  <a:pt x="18622" y="17137"/>
                  <a:pt x="18588" y="17114"/>
                  <a:pt x="18550" y="17104"/>
                </a:cubicBezTo>
                <a:close/>
                <a:moveTo>
                  <a:pt x="19382" y="17118"/>
                </a:moveTo>
                <a:cubicBezTo>
                  <a:pt x="19347" y="17115"/>
                  <a:pt x="19307" y="17120"/>
                  <a:pt x="19273" y="17127"/>
                </a:cubicBezTo>
                <a:lnTo>
                  <a:pt x="19259" y="17146"/>
                </a:lnTo>
                <a:cubicBezTo>
                  <a:pt x="19251" y="17177"/>
                  <a:pt x="19251" y="17210"/>
                  <a:pt x="19259" y="17240"/>
                </a:cubicBezTo>
                <a:lnTo>
                  <a:pt x="19278" y="17255"/>
                </a:lnTo>
                <a:cubicBezTo>
                  <a:pt x="19311" y="17262"/>
                  <a:pt x="19348" y="17262"/>
                  <a:pt x="19382" y="17255"/>
                </a:cubicBezTo>
                <a:lnTo>
                  <a:pt x="19382" y="17118"/>
                </a:lnTo>
                <a:close/>
                <a:moveTo>
                  <a:pt x="17676" y="17137"/>
                </a:moveTo>
                <a:cubicBezTo>
                  <a:pt x="17632" y="17135"/>
                  <a:pt x="17591" y="17143"/>
                  <a:pt x="17553" y="17170"/>
                </a:cubicBezTo>
                <a:cubicBezTo>
                  <a:pt x="17448" y="17248"/>
                  <a:pt x="17422" y="17395"/>
                  <a:pt x="17501" y="17500"/>
                </a:cubicBezTo>
                <a:cubicBezTo>
                  <a:pt x="17540" y="17553"/>
                  <a:pt x="17604" y="17588"/>
                  <a:pt x="17671" y="17594"/>
                </a:cubicBezTo>
                <a:lnTo>
                  <a:pt x="17671" y="17599"/>
                </a:lnTo>
                <a:lnTo>
                  <a:pt x="17685" y="17613"/>
                </a:lnTo>
                <a:cubicBezTo>
                  <a:pt x="17756" y="17538"/>
                  <a:pt x="17901" y="17544"/>
                  <a:pt x="17902" y="17401"/>
                </a:cubicBezTo>
                <a:cubicBezTo>
                  <a:pt x="17935" y="17262"/>
                  <a:pt x="17806" y="17143"/>
                  <a:pt x="17676" y="17137"/>
                </a:cubicBezTo>
                <a:close/>
                <a:moveTo>
                  <a:pt x="3692" y="17236"/>
                </a:moveTo>
                <a:cubicBezTo>
                  <a:pt x="3642" y="17229"/>
                  <a:pt x="3595" y="17236"/>
                  <a:pt x="3550" y="17259"/>
                </a:cubicBezTo>
                <a:cubicBezTo>
                  <a:pt x="3513" y="17276"/>
                  <a:pt x="3485" y="17310"/>
                  <a:pt x="3474" y="17349"/>
                </a:cubicBezTo>
                <a:cubicBezTo>
                  <a:pt x="3437" y="17442"/>
                  <a:pt x="3468" y="17547"/>
                  <a:pt x="3550" y="17604"/>
                </a:cubicBezTo>
                <a:cubicBezTo>
                  <a:pt x="3593" y="17610"/>
                  <a:pt x="3656" y="17639"/>
                  <a:pt x="3701" y="17618"/>
                </a:cubicBezTo>
                <a:cubicBezTo>
                  <a:pt x="3921" y="17590"/>
                  <a:pt x="3910" y="17258"/>
                  <a:pt x="3692" y="17236"/>
                </a:cubicBezTo>
                <a:close/>
                <a:moveTo>
                  <a:pt x="2898" y="17434"/>
                </a:moveTo>
                <a:cubicBezTo>
                  <a:pt x="2846" y="17430"/>
                  <a:pt x="2797" y="17435"/>
                  <a:pt x="2747" y="17443"/>
                </a:cubicBezTo>
                <a:cubicBezTo>
                  <a:pt x="2733" y="17505"/>
                  <a:pt x="2733" y="17570"/>
                  <a:pt x="2747" y="17632"/>
                </a:cubicBezTo>
                <a:lnTo>
                  <a:pt x="2756" y="17637"/>
                </a:lnTo>
                <a:cubicBezTo>
                  <a:pt x="2816" y="17637"/>
                  <a:pt x="2876" y="17638"/>
                  <a:pt x="2936" y="17632"/>
                </a:cubicBezTo>
                <a:cubicBezTo>
                  <a:pt x="2942" y="17572"/>
                  <a:pt x="2941" y="17513"/>
                  <a:pt x="2940" y="17453"/>
                </a:cubicBezTo>
                <a:lnTo>
                  <a:pt x="2936" y="17443"/>
                </a:lnTo>
                <a:lnTo>
                  <a:pt x="2898" y="17434"/>
                </a:lnTo>
                <a:close/>
                <a:moveTo>
                  <a:pt x="18909" y="17571"/>
                </a:moveTo>
                <a:cubicBezTo>
                  <a:pt x="18906" y="17616"/>
                  <a:pt x="18910" y="17662"/>
                  <a:pt x="18918" y="17707"/>
                </a:cubicBezTo>
                <a:lnTo>
                  <a:pt x="19032" y="17707"/>
                </a:lnTo>
                <a:cubicBezTo>
                  <a:pt x="19043" y="17663"/>
                  <a:pt x="19043" y="17616"/>
                  <a:pt x="19032" y="17571"/>
                </a:cubicBezTo>
                <a:lnTo>
                  <a:pt x="18909" y="17571"/>
                </a:lnTo>
                <a:close/>
                <a:moveTo>
                  <a:pt x="18219" y="17580"/>
                </a:moveTo>
                <a:cubicBezTo>
                  <a:pt x="18116" y="17539"/>
                  <a:pt x="18030" y="17625"/>
                  <a:pt x="17987" y="17712"/>
                </a:cubicBezTo>
                <a:cubicBezTo>
                  <a:pt x="17982" y="17755"/>
                  <a:pt x="17993" y="17797"/>
                  <a:pt x="18021" y="17830"/>
                </a:cubicBezTo>
                <a:cubicBezTo>
                  <a:pt x="18054" y="17874"/>
                  <a:pt x="18103" y="17904"/>
                  <a:pt x="18158" y="17915"/>
                </a:cubicBezTo>
                <a:cubicBezTo>
                  <a:pt x="18200" y="17908"/>
                  <a:pt x="18242" y="17886"/>
                  <a:pt x="18271" y="17854"/>
                </a:cubicBezTo>
                <a:cubicBezTo>
                  <a:pt x="18297" y="17830"/>
                  <a:pt x="18314" y="17801"/>
                  <a:pt x="18328" y="17769"/>
                </a:cubicBezTo>
                <a:lnTo>
                  <a:pt x="18328" y="17712"/>
                </a:lnTo>
                <a:cubicBezTo>
                  <a:pt x="18315" y="17694"/>
                  <a:pt x="18304" y="17671"/>
                  <a:pt x="18295" y="17651"/>
                </a:cubicBezTo>
                <a:cubicBezTo>
                  <a:pt x="18273" y="17624"/>
                  <a:pt x="18241" y="17603"/>
                  <a:pt x="18219" y="17580"/>
                </a:cubicBezTo>
                <a:close/>
                <a:moveTo>
                  <a:pt x="4065" y="17608"/>
                </a:moveTo>
                <a:cubicBezTo>
                  <a:pt x="4015" y="17617"/>
                  <a:pt x="3968" y="17644"/>
                  <a:pt x="3933" y="17684"/>
                </a:cubicBezTo>
                <a:cubicBezTo>
                  <a:pt x="3869" y="17782"/>
                  <a:pt x="3896" y="17912"/>
                  <a:pt x="3994" y="17976"/>
                </a:cubicBezTo>
                <a:cubicBezTo>
                  <a:pt x="4039" y="18006"/>
                  <a:pt x="4092" y="18014"/>
                  <a:pt x="4145" y="18005"/>
                </a:cubicBezTo>
                <a:cubicBezTo>
                  <a:pt x="4184" y="17997"/>
                  <a:pt x="4220" y="17979"/>
                  <a:pt x="4249" y="17953"/>
                </a:cubicBezTo>
                <a:cubicBezTo>
                  <a:pt x="4331" y="17865"/>
                  <a:pt x="4327" y="17732"/>
                  <a:pt x="4240" y="17651"/>
                </a:cubicBezTo>
                <a:cubicBezTo>
                  <a:pt x="4233" y="17644"/>
                  <a:pt x="4224" y="17638"/>
                  <a:pt x="4216" y="17632"/>
                </a:cubicBezTo>
                <a:cubicBezTo>
                  <a:pt x="4169" y="17607"/>
                  <a:pt x="4115" y="17599"/>
                  <a:pt x="4065" y="17608"/>
                </a:cubicBezTo>
                <a:close/>
                <a:moveTo>
                  <a:pt x="17397" y="17651"/>
                </a:moveTo>
                <a:cubicBezTo>
                  <a:pt x="17342" y="17638"/>
                  <a:pt x="17279" y="17641"/>
                  <a:pt x="17227" y="17665"/>
                </a:cubicBezTo>
                <a:cubicBezTo>
                  <a:pt x="17020" y="17791"/>
                  <a:pt x="17182" y="18120"/>
                  <a:pt x="17411" y="18033"/>
                </a:cubicBezTo>
                <a:lnTo>
                  <a:pt x="17416" y="18033"/>
                </a:lnTo>
                <a:cubicBezTo>
                  <a:pt x="17451" y="18018"/>
                  <a:pt x="17479" y="17996"/>
                  <a:pt x="17505" y="17967"/>
                </a:cubicBezTo>
                <a:cubicBezTo>
                  <a:pt x="17539" y="17901"/>
                  <a:pt x="17547" y="17825"/>
                  <a:pt x="17524" y="17755"/>
                </a:cubicBezTo>
                <a:cubicBezTo>
                  <a:pt x="17499" y="17698"/>
                  <a:pt x="17452" y="17664"/>
                  <a:pt x="17397" y="17651"/>
                </a:cubicBezTo>
                <a:close/>
                <a:moveTo>
                  <a:pt x="3224" y="17783"/>
                </a:moveTo>
                <a:cubicBezTo>
                  <a:pt x="3126" y="17840"/>
                  <a:pt x="3124" y="18026"/>
                  <a:pt x="3285" y="18047"/>
                </a:cubicBezTo>
                <a:cubicBezTo>
                  <a:pt x="3306" y="18043"/>
                  <a:pt x="3327" y="18040"/>
                  <a:pt x="3347" y="18033"/>
                </a:cubicBezTo>
                <a:cubicBezTo>
                  <a:pt x="3372" y="18019"/>
                  <a:pt x="3389" y="17997"/>
                  <a:pt x="3403" y="17972"/>
                </a:cubicBezTo>
                <a:cubicBezTo>
                  <a:pt x="3415" y="17930"/>
                  <a:pt x="3415" y="17886"/>
                  <a:pt x="3403" y="17844"/>
                </a:cubicBezTo>
                <a:lnTo>
                  <a:pt x="3385" y="17825"/>
                </a:lnTo>
                <a:cubicBezTo>
                  <a:pt x="3375" y="17809"/>
                  <a:pt x="3365" y="17795"/>
                  <a:pt x="3351" y="17783"/>
                </a:cubicBezTo>
                <a:cubicBezTo>
                  <a:pt x="3300" y="17762"/>
                  <a:pt x="3256" y="17764"/>
                  <a:pt x="3224" y="17783"/>
                </a:cubicBezTo>
                <a:close/>
                <a:moveTo>
                  <a:pt x="4533" y="17943"/>
                </a:moveTo>
                <a:cubicBezTo>
                  <a:pt x="4339" y="17978"/>
                  <a:pt x="4220" y="18376"/>
                  <a:pt x="4590" y="18349"/>
                </a:cubicBezTo>
                <a:cubicBezTo>
                  <a:pt x="4704" y="18322"/>
                  <a:pt x="4773" y="18204"/>
                  <a:pt x="4746" y="18090"/>
                </a:cubicBezTo>
                <a:cubicBezTo>
                  <a:pt x="4743" y="18078"/>
                  <a:pt x="4741" y="18068"/>
                  <a:pt x="4736" y="18057"/>
                </a:cubicBezTo>
                <a:cubicBezTo>
                  <a:pt x="4669" y="17958"/>
                  <a:pt x="4598" y="17932"/>
                  <a:pt x="4533" y="17943"/>
                </a:cubicBezTo>
                <a:close/>
                <a:moveTo>
                  <a:pt x="18550" y="18014"/>
                </a:moveTo>
                <a:cubicBezTo>
                  <a:pt x="18522" y="18027"/>
                  <a:pt x="18539" y="18120"/>
                  <a:pt x="18536" y="18142"/>
                </a:cubicBezTo>
                <a:lnTo>
                  <a:pt x="18668" y="18142"/>
                </a:lnTo>
                <a:cubicBezTo>
                  <a:pt x="18669" y="18101"/>
                  <a:pt x="18667" y="18063"/>
                  <a:pt x="18659" y="18024"/>
                </a:cubicBezTo>
                <a:cubicBezTo>
                  <a:pt x="18644" y="18012"/>
                  <a:pt x="18563" y="18015"/>
                  <a:pt x="18550" y="18014"/>
                </a:cubicBezTo>
                <a:close/>
                <a:moveTo>
                  <a:pt x="17765" y="18024"/>
                </a:moveTo>
                <a:cubicBezTo>
                  <a:pt x="17704" y="18033"/>
                  <a:pt x="17645" y="18083"/>
                  <a:pt x="17609" y="18160"/>
                </a:cubicBezTo>
                <a:cubicBezTo>
                  <a:pt x="17611" y="18423"/>
                  <a:pt x="18005" y="18372"/>
                  <a:pt x="17931" y="18127"/>
                </a:cubicBezTo>
                <a:cubicBezTo>
                  <a:pt x="17885" y="18050"/>
                  <a:pt x="17825" y="18014"/>
                  <a:pt x="17765" y="18024"/>
                </a:cubicBezTo>
                <a:close/>
                <a:moveTo>
                  <a:pt x="17052" y="18090"/>
                </a:moveTo>
                <a:cubicBezTo>
                  <a:pt x="16960" y="18063"/>
                  <a:pt x="16848" y="18098"/>
                  <a:pt x="16806" y="18212"/>
                </a:cubicBezTo>
                <a:cubicBezTo>
                  <a:pt x="16767" y="18322"/>
                  <a:pt x="16824" y="18442"/>
                  <a:pt x="16934" y="18481"/>
                </a:cubicBezTo>
                <a:cubicBezTo>
                  <a:pt x="16952" y="18488"/>
                  <a:pt x="16975" y="18494"/>
                  <a:pt x="16995" y="18495"/>
                </a:cubicBezTo>
                <a:cubicBezTo>
                  <a:pt x="17092" y="18489"/>
                  <a:pt x="17174" y="18416"/>
                  <a:pt x="17193" y="18321"/>
                </a:cubicBezTo>
                <a:cubicBezTo>
                  <a:pt x="17219" y="18201"/>
                  <a:pt x="17144" y="18116"/>
                  <a:pt x="17052" y="18090"/>
                </a:cubicBezTo>
                <a:close/>
                <a:moveTo>
                  <a:pt x="3777" y="18109"/>
                </a:moveTo>
                <a:cubicBezTo>
                  <a:pt x="3652" y="18107"/>
                  <a:pt x="3533" y="18353"/>
                  <a:pt x="3763" y="18392"/>
                </a:cubicBezTo>
                <a:lnTo>
                  <a:pt x="3786" y="18382"/>
                </a:lnTo>
                <a:cubicBezTo>
                  <a:pt x="3871" y="18370"/>
                  <a:pt x="3899" y="18288"/>
                  <a:pt x="3890" y="18212"/>
                </a:cubicBezTo>
                <a:cubicBezTo>
                  <a:pt x="3859" y="18141"/>
                  <a:pt x="3818" y="18109"/>
                  <a:pt x="3777" y="18109"/>
                </a:cubicBezTo>
                <a:close/>
                <a:moveTo>
                  <a:pt x="16168" y="18146"/>
                </a:moveTo>
                <a:cubicBezTo>
                  <a:pt x="15972" y="18161"/>
                  <a:pt x="15802" y="18446"/>
                  <a:pt x="16040" y="18594"/>
                </a:cubicBezTo>
                <a:cubicBezTo>
                  <a:pt x="16098" y="18618"/>
                  <a:pt x="16163" y="18625"/>
                  <a:pt x="16225" y="18618"/>
                </a:cubicBezTo>
                <a:cubicBezTo>
                  <a:pt x="16353" y="18591"/>
                  <a:pt x="16436" y="18468"/>
                  <a:pt x="16409" y="18340"/>
                </a:cubicBezTo>
                <a:cubicBezTo>
                  <a:pt x="16401" y="18302"/>
                  <a:pt x="16382" y="18266"/>
                  <a:pt x="16357" y="18236"/>
                </a:cubicBezTo>
                <a:cubicBezTo>
                  <a:pt x="16299" y="18165"/>
                  <a:pt x="16233" y="18141"/>
                  <a:pt x="16168" y="18146"/>
                </a:cubicBezTo>
                <a:close/>
                <a:moveTo>
                  <a:pt x="5941" y="18175"/>
                </a:moveTo>
                <a:cubicBezTo>
                  <a:pt x="5862" y="18149"/>
                  <a:pt x="5775" y="18157"/>
                  <a:pt x="5700" y="18193"/>
                </a:cubicBezTo>
                <a:cubicBezTo>
                  <a:pt x="5615" y="18282"/>
                  <a:pt x="5542" y="18431"/>
                  <a:pt x="5625" y="18543"/>
                </a:cubicBezTo>
                <a:cubicBezTo>
                  <a:pt x="5652" y="18605"/>
                  <a:pt x="5713" y="18649"/>
                  <a:pt x="5781" y="18656"/>
                </a:cubicBezTo>
                <a:cubicBezTo>
                  <a:pt x="5805" y="18666"/>
                  <a:pt x="5827" y="18680"/>
                  <a:pt x="5847" y="18698"/>
                </a:cubicBezTo>
                <a:cubicBezTo>
                  <a:pt x="5908" y="18671"/>
                  <a:pt x="5969" y="18640"/>
                  <a:pt x="6026" y="18604"/>
                </a:cubicBezTo>
                <a:cubicBezTo>
                  <a:pt x="6129" y="18502"/>
                  <a:pt x="6128" y="18338"/>
                  <a:pt x="6026" y="18236"/>
                </a:cubicBezTo>
                <a:cubicBezTo>
                  <a:pt x="6002" y="18211"/>
                  <a:pt x="5973" y="18188"/>
                  <a:pt x="5941" y="18175"/>
                </a:cubicBezTo>
                <a:close/>
                <a:moveTo>
                  <a:pt x="5015" y="18307"/>
                </a:moveTo>
                <a:cubicBezTo>
                  <a:pt x="4961" y="18313"/>
                  <a:pt x="4910" y="18337"/>
                  <a:pt x="4873" y="18382"/>
                </a:cubicBezTo>
                <a:cubicBezTo>
                  <a:pt x="4800" y="18473"/>
                  <a:pt x="4815" y="18606"/>
                  <a:pt x="4906" y="18679"/>
                </a:cubicBezTo>
                <a:cubicBezTo>
                  <a:pt x="4963" y="18725"/>
                  <a:pt x="5041" y="18737"/>
                  <a:pt x="5109" y="18712"/>
                </a:cubicBezTo>
                <a:cubicBezTo>
                  <a:pt x="5145" y="18697"/>
                  <a:pt x="5178" y="18675"/>
                  <a:pt x="5204" y="18646"/>
                </a:cubicBezTo>
                <a:cubicBezTo>
                  <a:pt x="5277" y="18556"/>
                  <a:pt x="5262" y="18422"/>
                  <a:pt x="5171" y="18349"/>
                </a:cubicBezTo>
                <a:cubicBezTo>
                  <a:pt x="5125" y="18313"/>
                  <a:pt x="5069" y="18301"/>
                  <a:pt x="5015" y="18307"/>
                </a:cubicBezTo>
                <a:close/>
                <a:moveTo>
                  <a:pt x="18262" y="18467"/>
                </a:moveTo>
                <a:cubicBezTo>
                  <a:pt x="18217" y="18527"/>
                  <a:pt x="18187" y="18563"/>
                  <a:pt x="18252" y="18632"/>
                </a:cubicBezTo>
                <a:cubicBezTo>
                  <a:pt x="18272" y="18610"/>
                  <a:pt x="18294" y="18588"/>
                  <a:pt x="18318" y="18571"/>
                </a:cubicBezTo>
                <a:cubicBezTo>
                  <a:pt x="18320" y="18547"/>
                  <a:pt x="18310" y="18523"/>
                  <a:pt x="18295" y="18505"/>
                </a:cubicBezTo>
                <a:lnTo>
                  <a:pt x="18262" y="18467"/>
                </a:lnTo>
                <a:close/>
                <a:moveTo>
                  <a:pt x="4226" y="18495"/>
                </a:moveTo>
                <a:cubicBezTo>
                  <a:pt x="4071" y="18459"/>
                  <a:pt x="4044" y="18619"/>
                  <a:pt x="4089" y="18731"/>
                </a:cubicBezTo>
                <a:cubicBezTo>
                  <a:pt x="4151" y="18769"/>
                  <a:pt x="4224" y="18777"/>
                  <a:pt x="4292" y="18750"/>
                </a:cubicBezTo>
                <a:cubicBezTo>
                  <a:pt x="4341" y="18737"/>
                  <a:pt x="4338" y="18667"/>
                  <a:pt x="4344" y="18628"/>
                </a:cubicBezTo>
                <a:cubicBezTo>
                  <a:pt x="4348" y="18593"/>
                  <a:pt x="4341" y="18560"/>
                  <a:pt x="4325" y="18528"/>
                </a:cubicBezTo>
                <a:cubicBezTo>
                  <a:pt x="4306" y="18500"/>
                  <a:pt x="4255" y="18500"/>
                  <a:pt x="4226" y="18495"/>
                </a:cubicBezTo>
                <a:close/>
                <a:moveTo>
                  <a:pt x="17397" y="18528"/>
                </a:moveTo>
                <a:cubicBezTo>
                  <a:pt x="17382" y="18540"/>
                  <a:pt x="17363" y="18547"/>
                  <a:pt x="17345" y="18552"/>
                </a:cubicBezTo>
                <a:cubicBezTo>
                  <a:pt x="17278" y="18649"/>
                  <a:pt x="17312" y="18787"/>
                  <a:pt x="17439" y="18802"/>
                </a:cubicBezTo>
                <a:cubicBezTo>
                  <a:pt x="17470" y="18798"/>
                  <a:pt x="17499" y="18787"/>
                  <a:pt x="17524" y="18769"/>
                </a:cubicBezTo>
                <a:cubicBezTo>
                  <a:pt x="17580" y="18731"/>
                  <a:pt x="17569" y="18663"/>
                  <a:pt x="17557" y="18604"/>
                </a:cubicBezTo>
                <a:lnTo>
                  <a:pt x="17543" y="18580"/>
                </a:lnTo>
                <a:cubicBezTo>
                  <a:pt x="17536" y="18557"/>
                  <a:pt x="17500" y="18542"/>
                  <a:pt x="17482" y="18528"/>
                </a:cubicBezTo>
                <a:lnTo>
                  <a:pt x="17397" y="18528"/>
                </a:lnTo>
                <a:close/>
                <a:moveTo>
                  <a:pt x="16669" y="18533"/>
                </a:moveTo>
                <a:cubicBezTo>
                  <a:pt x="16621" y="18521"/>
                  <a:pt x="16568" y="18529"/>
                  <a:pt x="16522" y="18557"/>
                </a:cubicBezTo>
                <a:cubicBezTo>
                  <a:pt x="16520" y="18558"/>
                  <a:pt x="16516" y="18560"/>
                  <a:pt x="16513" y="18561"/>
                </a:cubicBezTo>
                <a:cubicBezTo>
                  <a:pt x="16424" y="18622"/>
                  <a:pt x="16395" y="18741"/>
                  <a:pt x="16447" y="18835"/>
                </a:cubicBezTo>
                <a:cubicBezTo>
                  <a:pt x="16473" y="18872"/>
                  <a:pt x="16510" y="18900"/>
                  <a:pt x="16551" y="18920"/>
                </a:cubicBezTo>
                <a:cubicBezTo>
                  <a:pt x="16584" y="18930"/>
                  <a:pt x="16617" y="18931"/>
                  <a:pt x="16650" y="18920"/>
                </a:cubicBezTo>
                <a:lnTo>
                  <a:pt x="16655" y="18920"/>
                </a:lnTo>
                <a:cubicBezTo>
                  <a:pt x="16765" y="18894"/>
                  <a:pt x="16832" y="18785"/>
                  <a:pt x="16806" y="18675"/>
                </a:cubicBezTo>
                <a:cubicBezTo>
                  <a:pt x="16802" y="18656"/>
                  <a:pt x="16796" y="18639"/>
                  <a:pt x="16787" y="18623"/>
                </a:cubicBezTo>
                <a:cubicBezTo>
                  <a:pt x="16759" y="18577"/>
                  <a:pt x="16717" y="18545"/>
                  <a:pt x="16669" y="18533"/>
                </a:cubicBezTo>
                <a:close/>
                <a:moveTo>
                  <a:pt x="15814" y="18594"/>
                </a:moveTo>
                <a:cubicBezTo>
                  <a:pt x="15510" y="18576"/>
                  <a:pt x="15477" y="19032"/>
                  <a:pt x="15780" y="19062"/>
                </a:cubicBezTo>
                <a:cubicBezTo>
                  <a:pt x="15923" y="19072"/>
                  <a:pt x="16073" y="18913"/>
                  <a:pt x="16026" y="18769"/>
                </a:cubicBezTo>
                <a:lnTo>
                  <a:pt x="16012" y="18731"/>
                </a:lnTo>
                <a:cubicBezTo>
                  <a:pt x="15974" y="18655"/>
                  <a:pt x="15898" y="18604"/>
                  <a:pt x="15814" y="18594"/>
                </a:cubicBezTo>
                <a:close/>
                <a:moveTo>
                  <a:pt x="5440" y="18665"/>
                </a:moveTo>
                <a:cubicBezTo>
                  <a:pt x="5375" y="18677"/>
                  <a:pt x="5316" y="18715"/>
                  <a:pt x="5284" y="18774"/>
                </a:cubicBezTo>
                <a:cubicBezTo>
                  <a:pt x="5250" y="18855"/>
                  <a:pt x="5267" y="18950"/>
                  <a:pt x="5327" y="19014"/>
                </a:cubicBezTo>
                <a:cubicBezTo>
                  <a:pt x="5390" y="19063"/>
                  <a:pt x="5473" y="19078"/>
                  <a:pt x="5549" y="19057"/>
                </a:cubicBezTo>
                <a:cubicBezTo>
                  <a:pt x="5773" y="18965"/>
                  <a:pt x="5678" y="18633"/>
                  <a:pt x="5440" y="18665"/>
                </a:cubicBezTo>
                <a:close/>
                <a:moveTo>
                  <a:pt x="4670" y="18835"/>
                </a:moveTo>
                <a:cubicBezTo>
                  <a:pt x="4627" y="18835"/>
                  <a:pt x="4562" y="18828"/>
                  <a:pt x="4538" y="18868"/>
                </a:cubicBezTo>
                <a:cubicBezTo>
                  <a:pt x="4514" y="18934"/>
                  <a:pt x="4514" y="19005"/>
                  <a:pt x="4538" y="19071"/>
                </a:cubicBezTo>
                <a:cubicBezTo>
                  <a:pt x="4603" y="19110"/>
                  <a:pt x="4686" y="19113"/>
                  <a:pt x="4755" y="19080"/>
                </a:cubicBezTo>
                <a:cubicBezTo>
                  <a:pt x="4797" y="19017"/>
                  <a:pt x="4805" y="18938"/>
                  <a:pt x="4774" y="18868"/>
                </a:cubicBezTo>
                <a:cubicBezTo>
                  <a:pt x="4755" y="18839"/>
                  <a:pt x="4700" y="18840"/>
                  <a:pt x="4670" y="18835"/>
                </a:cubicBezTo>
                <a:close/>
                <a:moveTo>
                  <a:pt x="6688" y="18906"/>
                </a:moveTo>
                <a:cubicBezTo>
                  <a:pt x="6638" y="18912"/>
                  <a:pt x="6591" y="18927"/>
                  <a:pt x="6556" y="18963"/>
                </a:cubicBezTo>
                <a:cubicBezTo>
                  <a:pt x="6473" y="19069"/>
                  <a:pt x="6478" y="19218"/>
                  <a:pt x="6565" y="19321"/>
                </a:cubicBezTo>
                <a:cubicBezTo>
                  <a:pt x="6620" y="19360"/>
                  <a:pt x="6687" y="19383"/>
                  <a:pt x="6754" y="19382"/>
                </a:cubicBezTo>
                <a:cubicBezTo>
                  <a:pt x="6799" y="19377"/>
                  <a:pt x="6842" y="19362"/>
                  <a:pt x="6882" y="19340"/>
                </a:cubicBezTo>
                <a:cubicBezTo>
                  <a:pt x="7027" y="19243"/>
                  <a:pt x="7004" y="18977"/>
                  <a:pt x="6839" y="18911"/>
                </a:cubicBezTo>
                <a:cubicBezTo>
                  <a:pt x="6793" y="18902"/>
                  <a:pt x="6738" y="18900"/>
                  <a:pt x="6688" y="18906"/>
                </a:cubicBezTo>
                <a:close/>
                <a:moveTo>
                  <a:pt x="17028" y="18972"/>
                </a:moveTo>
                <a:cubicBezTo>
                  <a:pt x="17009" y="18990"/>
                  <a:pt x="16992" y="19008"/>
                  <a:pt x="16971" y="19024"/>
                </a:cubicBezTo>
                <a:cubicBezTo>
                  <a:pt x="16956" y="19048"/>
                  <a:pt x="16924" y="19087"/>
                  <a:pt x="16929" y="19118"/>
                </a:cubicBezTo>
                <a:cubicBezTo>
                  <a:pt x="16959" y="19178"/>
                  <a:pt x="17007" y="19223"/>
                  <a:pt x="17071" y="19246"/>
                </a:cubicBezTo>
                <a:cubicBezTo>
                  <a:pt x="17123" y="19226"/>
                  <a:pt x="17160" y="19165"/>
                  <a:pt x="17198" y="19128"/>
                </a:cubicBezTo>
                <a:cubicBezTo>
                  <a:pt x="17197" y="19103"/>
                  <a:pt x="17191" y="19079"/>
                  <a:pt x="17179" y="19057"/>
                </a:cubicBezTo>
                <a:cubicBezTo>
                  <a:pt x="17147" y="19005"/>
                  <a:pt x="17090" y="18970"/>
                  <a:pt x="17028" y="18972"/>
                </a:cubicBezTo>
                <a:close/>
                <a:moveTo>
                  <a:pt x="16305" y="19043"/>
                </a:moveTo>
                <a:cubicBezTo>
                  <a:pt x="16264" y="19037"/>
                  <a:pt x="16220" y="19045"/>
                  <a:pt x="16182" y="19057"/>
                </a:cubicBezTo>
                <a:cubicBezTo>
                  <a:pt x="15982" y="19200"/>
                  <a:pt x="16234" y="19514"/>
                  <a:pt x="16404" y="19326"/>
                </a:cubicBezTo>
                <a:cubicBezTo>
                  <a:pt x="16452" y="19261"/>
                  <a:pt x="16453" y="19173"/>
                  <a:pt x="16404" y="19109"/>
                </a:cubicBezTo>
                <a:cubicBezTo>
                  <a:pt x="16384" y="19068"/>
                  <a:pt x="16346" y="19048"/>
                  <a:pt x="16305" y="19043"/>
                </a:cubicBezTo>
                <a:close/>
                <a:moveTo>
                  <a:pt x="5861" y="19052"/>
                </a:moveTo>
                <a:cubicBezTo>
                  <a:pt x="5689" y="19113"/>
                  <a:pt x="5634" y="19414"/>
                  <a:pt x="5918" y="19439"/>
                </a:cubicBezTo>
                <a:cubicBezTo>
                  <a:pt x="6031" y="19438"/>
                  <a:pt x="6121" y="19350"/>
                  <a:pt x="6121" y="19236"/>
                </a:cubicBezTo>
                <a:cubicBezTo>
                  <a:pt x="6121" y="19183"/>
                  <a:pt x="6102" y="19128"/>
                  <a:pt x="6064" y="19090"/>
                </a:cubicBezTo>
                <a:cubicBezTo>
                  <a:pt x="5989" y="19036"/>
                  <a:pt x="5918" y="19032"/>
                  <a:pt x="5861" y="19052"/>
                </a:cubicBezTo>
                <a:close/>
                <a:moveTo>
                  <a:pt x="15516" y="19113"/>
                </a:moveTo>
                <a:cubicBezTo>
                  <a:pt x="15464" y="19098"/>
                  <a:pt x="15407" y="19098"/>
                  <a:pt x="15355" y="19123"/>
                </a:cubicBezTo>
                <a:cubicBezTo>
                  <a:pt x="15254" y="19183"/>
                  <a:pt x="15219" y="19315"/>
                  <a:pt x="15280" y="19415"/>
                </a:cubicBezTo>
                <a:cubicBezTo>
                  <a:pt x="15314" y="19472"/>
                  <a:pt x="15374" y="19512"/>
                  <a:pt x="15440" y="19519"/>
                </a:cubicBezTo>
                <a:cubicBezTo>
                  <a:pt x="15603" y="19549"/>
                  <a:pt x="15704" y="19347"/>
                  <a:pt x="15643" y="19208"/>
                </a:cubicBezTo>
                <a:cubicBezTo>
                  <a:pt x="15613" y="19159"/>
                  <a:pt x="15568" y="19129"/>
                  <a:pt x="15516" y="19113"/>
                </a:cubicBezTo>
                <a:close/>
                <a:moveTo>
                  <a:pt x="14660" y="19175"/>
                </a:moveTo>
                <a:cubicBezTo>
                  <a:pt x="14585" y="19169"/>
                  <a:pt x="14509" y="19200"/>
                  <a:pt x="14462" y="19260"/>
                </a:cubicBezTo>
                <a:cubicBezTo>
                  <a:pt x="14346" y="19355"/>
                  <a:pt x="14396" y="19542"/>
                  <a:pt x="14514" y="19614"/>
                </a:cubicBezTo>
                <a:cubicBezTo>
                  <a:pt x="14700" y="19746"/>
                  <a:pt x="14972" y="19489"/>
                  <a:pt x="14840" y="19298"/>
                </a:cubicBezTo>
                <a:cubicBezTo>
                  <a:pt x="14796" y="19238"/>
                  <a:pt x="14732" y="19193"/>
                  <a:pt x="14660" y="19175"/>
                </a:cubicBezTo>
                <a:close/>
                <a:moveTo>
                  <a:pt x="5086" y="19208"/>
                </a:moveTo>
                <a:cubicBezTo>
                  <a:pt x="5072" y="19218"/>
                  <a:pt x="5058" y="19229"/>
                  <a:pt x="5043" y="19236"/>
                </a:cubicBezTo>
                <a:cubicBezTo>
                  <a:pt x="5008" y="19279"/>
                  <a:pt x="4993" y="19332"/>
                  <a:pt x="5001" y="19387"/>
                </a:cubicBezTo>
                <a:cubicBezTo>
                  <a:pt x="5080" y="19596"/>
                  <a:pt x="5366" y="19401"/>
                  <a:pt x="5223" y="19246"/>
                </a:cubicBezTo>
                <a:lnTo>
                  <a:pt x="5223" y="19241"/>
                </a:lnTo>
                <a:lnTo>
                  <a:pt x="5171" y="19208"/>
                </a:lnTo>
                <a:lnTo>
                  <a:pt x="5086" y="19208"/>
                </a:lnTo>
                <a:close/>
                <a:moveTo>
                  <a:pt x="7118" y="19269"/>
                </a:moveTo>
                <a:cubicBezTo>
                  <a:pt x="7046" y="19300"/>
                  <a:pt x="6993" y="19363"/>
                  <a:pt x="6976" y="19439"/>
                </a:cubicBezTo>
                <a:cubicBezTo>
                  <a:pt x="6973" y="19486"/>
                  <a:pt x="6984" y="19533"/>
                  <a:pt x="7005" y="19576"/>
                </a:cubicBezTo>
                <a:cubicBezTo>
                  <a:pt x="7027" y="19617"/>
                  <a:pt x="7060" y="19654"/>
                  <a:pt x="7099" y="19680"/>
                </a:cubicBezTo>
                <a:cubicBezTo>
                  <a:pt x="7141" y="19704"/>
                  <a:pt x="7184" y="19718"/>
                  <a:pt x="7231" y="19722"/>
                </a:cubicBezTo>
                <a:lnTo>
                  <a:pt x="7236" y="19722"/>
                </a:lnTo>
                <a:cubicBezTo>
                  <a:pt x="7375" y="19701"/>
                  <a:pt x="7470" y="19573"/>
                  <a:pt x="7449" y="19434"/>
                </a:cubicBezTo>
                <a:cubicBezTo>
                  <a:pt x="7447" y="19422"/>
                  <a:pt x="7443" y="19408"/>
                  <a:pt x="7439" y="19397"/>
                </a:cubicBezTo>
                <a:cubicBezTo>
                  <a:pt x="7386" y="19273"/>
                  <a:pt x="7241" y="19216"/>
                  <a:pt x="7118" y="19269"/>
                </a:cubicBezTo>
                <a:close/>
                <a:moveTo>
                  <a:pt x="13739" y="19283"/>
                </a:moveTo>
                <a:cubicBezTo>
                  <a:pt x="13686" y="19297"/>
                  <a:pt x="13640" y="19327"/>
                  <a:pt x="13611" y="19378"/>
                </a:cubicBezTo>
                <a:cubicBezTo>
                  <a:pt x="13556" y="19480"/>
                  <a:pt x="13569" y="19606"/>
                  <a:pt x="13644" y="19694"/>
                </a:cubicBezTo>
                <a:cubicBezTo>
                  <a:pt x="13697" y="19732"/>
                  <a:pt x="13759" y="19754"/>
                  <a:pt x="13824" y="19755"/>
                </a:cubicBezTo>
                <a:cubicBezTo>
                  <a:pt x="13953" y="19754"/>
                  <a:pt x="14057" y="19649"/>
                  <a:pt x="14056" y="19519"/>
                </a:cubicBezTo>
                <a:cubicBezTo>
                  <a:pt x="14055" y="19498"/>
                  <a:pt x="14052" y="19478"/>
                  <a:pt x="14046" y="19458"/>
                </a:cubicBezTo>
                <a:cubicBezTo>
                  <a:pt x="14039" y="19376"/>
                  <a:pt x="13979" y="19304"/>
                  <a:pt x="13900" y="19283"/>
                </a:cubicBezTo>
                <a:cubicBezTo>
                  <a:pt x="13847" y="19271"/>
                  <a:pt x="13791" y="19270"/>
                  <a:pt x="13739" y="19283"/>
                </a:cubicBezTo>
                <a:close/>
                <a:moveTo>
                  <a:pt x="4311" y="19345"/>
                </a:moveTo>
                <a:cubicBezTo>
                  <a:pt x="4271" y="19354"/>
                  <a:pt x="4245" y="19395"/>
                  <a:pt x="4254" y="19434"/>
                </a:cubicBezTo>
                <a:cubicBezTo>
                  <a:pt x="4259" y="19455"/>
                  <a:pt x="4273" y="19472"/>
                  <a:pt x="4292" y="19482"/>
                </a:cubicBezTo>
                <a:cubicBezTo>
                  <a:pt x="4333" y="19467"/>
                  <a:pt x="4373" y="19445"/>
                  <a:pt x="4405" y="19415"/>
                </a:cubicBezTo>
                <a:cubicBezTo>
                  <a:pt x="4384" y="19390"/>
                  <a:pt x="4354" y="19370"/>
                  <a:pt x="4325" y="19354"/>
                </a:cubicBezTo>
                <a:lnTo>
                  <a:pt x="4311" y="19345"/>
                </a:lnTo>
                <a:close/>
                <a:moveTo>
                  <a:pt x="6428" y="19382"/>
                </a:moveTo>
                <a:cubicBezTo>
                  <a:pt x="5791" y="19477"/>
                  <a:pt x="6633" y="20141"/>
                  <a:pt x="6584" y="19510"/>
                </a:cubicBezTo>
                <a:cubicBezTo>
                  <a:pt x="6548" y="19451"/>
                  <a:pt x="6492" y="19407"/>
                  <a:pt x="6428" y="19382"/>
                </a:cubicBezTo>
                <a:close/>
                <a:moveTo>
                  <a:pt x="16754" y="19453"/>
                </a:moveTo>
                <a:cubicBezTo>
                  <a:pt x="16722" y="19451"/>
                  <a:pt x="16690" y="19450"/>
                  <a:pt x="16659" y="19458"/>
                </a:cubicBezTo>
                <a:cubicBezTo>
                  <a:pt x="16476" y="19635"/>
                  <a:pt x="16890" y="19752"/>
                  <a:pt x="16815" y="19500"/>
                </a:cubicBezTo>
                <a:lnTo>
                  <a:pt x="16792" y="19477"/>
                </a:lnTo>
                <a:lnTo>
                  <a:pt x="16754" y="19453"/>
                </a:lnTo>
                <a:close/>
                <a:moveTo>
                  <a:pt x="15974" y="19515"/>
                </a:moveTo>
                <a:cubicBezTo>
                  <a:pt x="15819" y="19472"/>
                  <a:pt x="15720" y="19572"/>
                  <a:pt x="15771" y="19727"/>
                </a:cubicBezTo>
                <a:cubicBezTo>
                  <a:pt x="15783" y="19736"/>
                  <a:pt x="15790" y="19751"/>
                  <a:pt x="15795" y="19765"/>
                </a:cubicBezTo>
                <a:cubicBezTo>
                  <a:pt x="15865" y="19800"/>
                  <a:pt x="15949" y="19795"/>
                  <a:pt x="16017" y="19755"/>
                </a:cubicBezTo>
                <a:cubicBezTo>
                  <a:pt x="16021" y="19740"/>
                  <a:pt x="16028" y="19726"/>
                  <a:pt x="16036" y="19713"/>
                </a:cubicBezTo>
                <a:cubicBezTo>
                  <a:pt x="16042" y="19655"/>
                  <a:pt x="16035" y="19596"/>
                  <a:pt x="16012" y="19543"/>
                </a:cubicBezTo>
                <a:cubicBezTo>
                  <a:pt x="16003" y="19532"/>
                  <a:pt x="15988" y="19520"/>
                  <a:pt x="15974" y="19515"/>
                </a:cubicBezTo>
                <a:close/>
                <a:moveTo>
                  <a:pt x="8569" y="19524"/>
                </a:moveTo>
                <a:cubicBezTo>
                  <a:pt x="8198" y="19398"/>
                  <a:pt x="8105" y="20003"/>
                  <a:pt x="8498" y="19996"/>
                </a:cubicBezTo>
                <a:cubicBezTo>
                  <a:pt x="8544" y="19988"/>
                  <a:pt x="8588" y="19974"/>
                  <a:pt x="8630" y="19953"/>
                </a:cubicBezTo>
                <a:cubicBezTo>
                  <a:pt x="8756" y="19831"/>
                  <a:pt x="8741" y="19597"/>
                  <a:pt x="8569" y="19524"/>
                </a:cubicBezTo>
                <a:close/>
                <a:moveTo>
                  <a:pt x="5615" y="19552"/>
                </a:moveTo>
                <a:cubicBezTo>
                  <a:pt x="5559" y="19544"/>
                  <a:pt x="5504" y="19564"/>
                  <a:pt x="5464" y="19604"/>
                </a:cubicBezTo>
                <a:cubicBezTo>
                  <a:pt x="5443" y="19650"/>
                  <a:pt x="5439" y="19703"/>
                  <a:pt x="5454" y="19750"/>
                </a:cubicBezTo>
                <a:lnTo>
                  <a:pt x="5488" y="19793"/>
                </a:lnTo>
                <a:cubicBezTo>
                  <a:pt x="5502" y="19800"/>
                  <a:pt x="5517" y="19807"/>
                  <a:pt x="5530" y="19817"/>
                </a:cubicBezTo>
                <a:cubicBezTo>
                  <a:pt x="5548" y="19815"/>
                  <a:pt x="5566" y="19819"/>
                  <a:pt x="5582" y="19826"/>
                </a:cubicBezTo>
                <a:cubicBezTo>
                  <a:pt x="5621" y="19822"/>
                  <a:pt x="5659" y="19803"/>
                  <a:pt x="5686" y="19774"/>
                </a:cubicBezTo>
                <a:cubicBezTo>
                  <a:pt x="5706" y="19725"/>
                  <a:pt x="5710" y="19669"/>
                  <a:pt x="5695" y="19618"/>
                </a:cubicBezTo>
                <a:lnTo>
                  <a:pt x="5658" y="19576"/>
                </a:lnTo>
                <a:cubicBezTo>
                  <a:pt x="5642" y="19569"/>
                  <a:pt x="5628" y="19563"/>
                  <a:pt x="5615" y="19552"/>
                </a:cubicBezTo>
                <a:close/>
                <a:moveTo>
                  <a:pt x="15010" y="19585"/>
                </a:moveTo>
                <a:lnTo>
                  <a:pt x="14935" y="19637"/>
                </a:lnTo>
                <a:cubicBezTo>
                  <a:pt x="14892" y="19737"/>
                  <a:pt x="14893" y="19898"/>
                  <a:pt x="15029" y="19916"/>
                </a:cubicBezTo>
                <a:cubicBezTo>
                  <a:pt x="15193" y="19975"/>
                  <a:pt x="15293" y="19803"/>
                  <a:pt x="15232" y="19661"/>
                </a:cubicBezTo>
                <a:cubicBezTo>
                  <a:pt x="15205" y="19573"/>
                  <a:pt x="15082" y="19584"/>
                  <a:pt x="15010" y="19585"/>
                </a:cubicBezTo>
                <a:close/>
                <a:moveTo>
                  <a:pt x="7694" y="19656"/>
                </a:moveTo>
                <a:cubicBezTo>
                  <a:pt x="7515" y="19621"/>
                  <a:pt x="7408" y="19795"/>
                  <a:pt x="7472" y="19953"/>
                </a:cubicBezTo>
                <a:cubicBezTo>
                  <a:pt x="7513" y="20063"/>
                  <a:pt x="7653" y="20077"/>
                  <a:pt x="7751" y="20048"/>
                </a:cubicBezTo>
                <a:cubicBezTo>
                  <a:pt x="7811" y="20022"/>
                  <a:pt x="7855" y="19966"/>
                  <a:pt x="7865" y="19901"/>
                </a:cubicBezTo>
                <a:cubicBezTo>
                  <a:pt x="7883" y="19785"/>
                  <a:pt x="7825" y="19663"/>
                  <a:pt x="7694" y="19656"/>
                </a:cubicBezTo>
                <a:close/>
                <a:moveTo>
                  <a:pt x="14349" y="19661"/>
                </a:moveTo>
                <a:cubicBezTo>
                  <a:pt x="14287" y="19644"/>
                  <a:pt x="14216" y="19653"/>
                  <a:pt x="14164" y="19689"/>
                </a:cubicBezTo>
                <a:cubicBezTo>
                  <a:pt x="13931" y="19900"/>
                  <a:pt x="14297" y="20232"/>
                  <a:pt x="14471" y="19963"/>
                </a:cubicBezTo>
                <a:cubicBezTo>
                  <a:pt x="14495" y="19906"/>
                  <a:pt x="14499" y="19842"/>
                  <a:pt x="14481" y="19783"/>
                </a:cubicBezTo>
                <a:cubicBezTo>
                  <a:pt x="14462" y="19720"/>
                  <a:pt x="14410" y="19677"/>
                  <a:pt x="14349" y="19661"/>
                </a:cubicBezTo>
                <a:close/>
                <a:moveTo>
                  <a:pt x="4727" y="19722"/>
                </a:moveTo>
                <a:lnTo>
                  <a:pt x="4717" y="19732"/>
                </a:lnTo>
                <a:cubicBezTo>
                  <a:pt x="4706" y="19779"/>
                  <a:pt x="4767" y="19798"/>
                  <a:pt x="4798" y="19817"/>
                </a:cubicBezTo>
                <a:lnTo>
                  <a:pt x="4854" y="19793"/>
                </a:lnTo>
                <a:cubicBezTo>
                  <a:pt x="4826" y="19780"/>
                  <a:pt x="4802" y="19762"/>
                  <a:pt x="4779" y="19741"/>
                </a:cubicBezTo>
                <a:lnTo>
                  <a:pt x="4727" y="19722"/>
                </a:lnTo>
                <a:close/>
                <a:moveTo>
                  <a:pt x="9812" y="19750"/>
                </a:moveTo>
                <a:cubicBezTo>
                  <a:pt x="9581" y="19699"/>
                  <a:pt x="9266" y="20147"/>
                  <a:pt x="9755" y="20236"/>
                </a:cubicBezTo>
                <a:cubicBezTo>
                  <a:pt x="9882" y="20232"/>
                  <a:pt x="9984" y="20128"/>
                  <a:pt x="9982" y="20001"/>
                </a:cubicBezTo>
                <a:cubicBezTo>
                  <a:pt x="9958" y="19841"/>
                  <a:pt x="9888" y="19767"/>
                  <a:pt x="9812" y="19750"/>
                </a:cubicBezTo>
                <a:close/>
                <a:moveTo>
                  <a:pt x="13503" y="19750"/>
                </a:moveTo>
                <a:cubicBezTo>
                  <a:pt x="13448" y="19738"/>
                  <a:pt x="13387" y="19751"/>
                  <a:pt x="13328" y="19793"/>
                </a:cubicBezTo>
                <a:cubicBezTo>
                  <a:pt x="13316" y="19812"/>
                  <a:pt x="13302" y="19830"/>
                  <a:pt x="13285" y="19845"/>
                </a:cubicBezTo>
                <a:cubicBezTo>
                  <a:pt x="13267" y="19900"/>
                  <a:pt x="13263" y="19958"/>
                  <a:pt x="13276" y="20015"/>
                </a:cubicBezTo>
                <a:cubicBezTo>
                  <a:pt x="13280" y="20163"/>
                  <a:pt x="13477" y="20189"/>
                  <a:pt x="13583" y="20142"/>
                </a:cubicBezTo>
                <a:cubicBezTo>
                  <a:pt x="13767" y="20021"/>
                  <a:pt x="13666" y="19787"/>
                  <a:pt x="13503" y="19750"/>
                </a:cubicBezTo>
                <a:close/>
                <a:moveTo>
                  <a:pt x="6919" y="19765"/>
                </a:moveTo>
                <a:cubicBezTo>
                  <a:pt x="6821" y="19737"/>
                  <a:pt x="6680" y="19767"/>
                  <a:pt x="6669" y="19887"/>
                </a:cubicBezTo>
                <a:cubicBezTo>
                  <a:pt x="6656" y="19979"/>
                  <a:pt x="6696" y="20085"/>
                  <a:pt x="6801" y="20090"/>
                </a:cubicBezTo>
                <a:cubicBezTo>
                  <a:pt x="6850" y="20100"/>
                  <a:pt x="6898" y="20092"/>
                  <a:pt x="6943" y="20071"/>
                </a:cubicBezTo>
                <a:cubicBezTo>
                  <a:pt x="7017" y="20007"/>
                  <a:pt x="7037" y="19900"/>
                  <a:pt x="6986" y="19817"/>
                </a:cubicBezTo>
                <a:cubicBezTo>
                  <a:pt x="6972" y="19790"/>
                  <a:pt x="6948" y="19771"/>
                  <a:pt x="6919" y="19765"/>
                </a:cubicBezTo>
                <a:close/>
                <a:moveTo>
                  <a:pt x="12619" y="19821"/>
                </a:moveTo>
                <a:cubicBezTo>
                  <a:pt x="12509" y="19848"/>
                  <a:pt x="12425" y="19940"/>
                  <a:pt x="12411" y="20052"/>
                </a:cubicBezTo>
                <a:cubicBezTo>
                  <a:pt x="12412" y="20113"/>
                  <a:pt x="12440" y="20174"/>
                  <a:pt x="12482" y="20218"/>
                </a:cubicBezTo>
                <a:cubicBezTo>
                  <a:pt x="12566" y="20313"/>
                  <a:pt x="12708" y="20321"/>
                  <a:pt x="12803" y="20236"/>
                </a:cubicBezTo>
                <a:cubicBezTo>
                  <a:pt x="12816" y="20225"/>
                  <a:pt x="12831" y="20212"/>
                  <a:pt x="12841" y="20199"/>
                </a:cubicBezTo>
                <a:cubicBezTo>
                  <a:pt x="12866" y="20163"/>
                  <a:pt x="12879" y="20124"/>
                  <a:pt x="12888" y="20081"/>
                </a:cubicBezTo>
                <a:cubicBezTo>
                  <a:pt x="12889" y="20034"/>
                  <a:pt x="12878" y="19985"/>
                  <a:pt x="12855" y="19944"/>
                </a:cubicBezTo>
                <a:cubicBezTo>
                  <a:pt x="12824" y="19910"/>
                  <a:pt x="12793" y="19877"/>
                  <a:pt x="12756" y="19850"/>
                </a:cubicBezTo>
                <a:cubicBezTo>
                  <a:pt x="12713" y="19830"/>
                  <a:pt x="12666" y="19818"/>
                  <a:pt x="12619" y="19821"/>
                </a:cubicBezTo>
                <a:close/>
                <a:moveTo>
                  <a:pt x="8937" y="19859"/>
                </a:moveTo>
                <a:cubicBezTo>
                  <a:pt x="8874" y="19874"/>
                  <a:pt x="8813" y="19899"/>
                  <a:pt x="8758" y="19934"/>
                </a:cubicBezTo>
                <a:cubicBezTo>
                  <a:pt x="8638" y="20046"/>
                  <a:pt x="8716" y="20275"/>
                  <a:pt x="8867" y="20317"/>
                </a:cubicBezTo>
                <a:lnTo>
                  <a:pt x="8909" y="20326"/>
                </a:lnTo>
                <a:lnTo>
                  <a:pt x="8918" y="20336"/>
                </a:lnTo>
                <a:lnTo>
                  <a:pt x="8937" y="20336"/>
                </a:lnTo>
                <a:lnTo>
                  <a:pt x="8942" y="20317"/>
                </a:lnTo>
                <a:cubicBezTo>
                  <a:pt x="9076" y="20295"/>
                  <a:pt x="9130" y="20212"/>
                  <a:pt x="9160" y="20085"/>
                </a:cubicBezTo>
                <a:cubicBezTo>
                  <a:pt x="9146" y="20062"/>
                  <a:pt x="9132" y="20040"/>
                  <a:pt x="9122" y="20015"/>
                </a:cubicBezTo>
                <a:lnTo>
                  <a:pt x="9122" y="20010"/>
                </a:lnTo>
                <a:cubicBezTo>
                  <a:pt x="9116" y="19949"/>
                  <a:pt x="9073" y="19902"/>
                  <a:pt x="9013" y="19892"/>
                </a:cubicBezTo>
                <a:cubicBezTo>
                  <a:pt x="8984" y="19891"/>
                  <a:pt x="8957" y="19881"/>
                  <a:pt x="8937" y="19859"/>
                </a:cubicBezTo>
                <a:close/>
                <a:moveTo>
                  <a:pt x="5974" y="19901"/>
                </a:moveTo>
                <a:cubicBezTo>
                  <a:pt x="5930" y="19918"/>
                  <a:pt x="5895" y="19959"/>
                  <a:pt x="5884" y="20010"/>
                </a:cubicBezTo>
                <a:cubicBezTo>
                  <a:pt x="5880" y="20054"/>
                  <a:pt x="5918" y="20090"/>
                  <a:pt x="5941" y="20123"/>
                </a:cubicBezTo>
                <a:cubicBezTo>
                  <a:pt x="5968" y="20140"/>
                  <a:pt x="5997" y="20154"/>
                  <a:pt x="6026" y="20166"/>
                </a:cubicBezTo>
                <a:cubicBezTo>
                  <a:pt x="6056" y="20148"/>
                  <a:pt x="6085" y="20127"/>
                  <a:pt x="6111" y="20104"/>
                </a:cubicBezTo>
                <a:cubicBezTo>
                  <a:pt x="6154" y="20072"/>
                  <a:pt x="6163" y="20010"/>
                  <a:pt x="6130" y="19967"/>
                </a:cubicBezTo>
                <a:cubicBezTo>
                  <a:pt x="6123" y="19958"/>
                  <a:pt x="6112" y="19950"/>
                  <a:pt x="6102" y="19944"/>
                </a:cubicBezTo>
                <a:cubicBezTo>
                  <a:pt x="6068" y="19895"/>
                  <a:pt x="6019" y="19885"/>
                  <a:pt x="5974" y="19901"/>
                </a:cubicBezTo>
                <a:close/>
                <a:moveTo>
                  <a:pt x="11782" y="19934"/>
                </a:moveTo>
                <a:cubicBezTo>
                  <a:pt x="11721" y="19947"/>
                  <a:pt x="11668" y="19982"/>
                  <a:pt x="11631" y="20038"/>
                </a:cubicBezTo>
                <a:cubicBezTo>
                  <a:pt x="11610" y="20071"/>
                  <a:pt x="11593" y="20108"/>
                  <a:pt x="11589" y="20147"/>
                </a:cubicBezTo>
                <a:cubicBezTo>
                  <a:pt x="11581" y="20260"/>
                  <a:pt x="11675" y="20345"/>
                  <a:pt x="11768" y="20392"/>
                </a:cubicBezTo>
                <a:cubicBezTo>
                  <a:pt x="11799" y="20402"/>
                  <a:pt x="11831" y="20404"/>
                  <a:pt x="11863" y="20397"/>
                </a:cubicBezTo>
                <a:lnTo>
                  <a:pt x="11863" y="20392"/>
                </a:lnTo>
                <a:cubicBezTo>
                  <a:pt x="11958" y="20371"/>
                  <a:pt x="12036" y="20297"/>
                  <a:pt x="12061" y="20203"/>
                </a:cubicBezTo>
                <a:cubicBezTo>
                  <a:pt x="12077" y="20113"/>
                  <a:pt x="12040" y="20024"/>
                  <a:pt x="11967" y="19967"/>
                </a:cubicBezTo>
                <a:cubicBezTo>
                  <a:pt x="11910" y="19931"/>
                  <a:pt x="11844" y="19922"/>
                  <a:pt x="11782" y="19934"/>
                </a:cubicBezTo>
                <a:close/>
                <a:moveTo>
                  <a:pt x="16381" y="19963"/>
                </a:moveTo>
                <a:cubicBezTo>
                  <a:pt x="16367" y="19969"/>
                  <a:pt x="16353" y="19972"/>
                  <a:pt x="16338" y="19972"/>
                </a:cubicBezTo>
                <a:lnTo>
                  <a:pt x="16319" y="20005"/>
                </a:lnTo>
                <a:cubicBezTo>
                  <a:pt x="16324" y="20029"/>
                  <a:pt x="16331" y="20050"/>
                  <a:pt x="16343" y="20071"/>
                </a:cubicBezTo>
                <a:lnTo>
                  <a:pt x="16371" y="20100"/>
                </a:lnTo>
                <a:cubicBezTo>
                  <a:pt x="16394" y="20073"/>
                  <a:pt x="16445" y="20026"/>
                  <a:pt x="16433" y="19986"/>
                </a:cubicBezTo>
                <a:lnTo>
                  <a:pt x="16381" y="19963"/>
                </a:lnTo>
                <a:close/>
                <a:moveTo>
                  <a:pt x="8115" y="20001"/>
                </a:moveTo>
                <a:cubicBezTo>
                  <a:pt x="8059" y="19998"/>
                  <a:pt x="7999" y="20016"/>
                  <a:pt x="7954" y="20057"/>
                </a:cubicBezTo>
                <a:cubicBezTo>
                  <a:pt x="7947" y="20064"/>
                  <a:pt x="7937" y="20073"/>
                  <a:pt x="7931" y="20081"/>
                </a:cubicBezTo>
                <a:cubicBezTo>
                  <a:pt x="7869" y="20178"/>
                  <a:pt x="7900" y="20306"/>
                  <a:pt x="7997" y="20369"/>
                </a:cubicBezTo>
                <a:cubicBezTo>
                  <a:pt x="7998" y="20369"/>
                  <a:pt x="8000" y="20372"/>
                  <a:pt x="8002" y="20373"/>
                </a:cubicBezTo>
                <a:cubicBezTo>
                  <a:pt x="8096" y="20417"/>
                  <a:pt x="8208" y="20390"/>
                  <a:pt x="8276" y="20312"/>
                </a:cubicBezTo>
                <a:cubicBezTo>
                  <a:pt x="8321" y="20238"/>
                  <a:pt x="8315" y="20143"/>
                  <a:pt x="8266" y="20071"/>
                </a:cubicBezTo>
                <a:cubicBezTo>
                  <a:pt x="8225" y="20026"/>
                  <a:pt x="8172" y="20003"/>
                  <a:pt x="8115" y="20001"/>
                </a:cubicBezTo>
                <a:close/>
                <a:moveTo>
                  <a:pt x="15591" y="20029"/>
                </a:moveTo>
                <a:cubicBezTo>
                  <a:pt x="15560" y="20027"/>
                  <a:pt x="15528" y="20031"/>
                  <a:pt x="15497" y="20038"/>
                </a:cubicBezTo>
                <a:cubicBezTo>
                  <a:pt x="15313" y="20216"/>
                  <a:pt x="15728" y="20332"/>
                  <a:pt x="15653" y="20081"/>
                </a:cubicBezTo>
                <a:lnTo>
                  <a:pt x="15629" y="20057"/>
                </a:lnTo>
                <a:lnTo>
                  <a:pt x="15591" y="20029"/>
                </a:lnTo>
                <a:close/>
                <a:moveTo>
                  <a:pt x="11036" y="20034"/>
                </a:moveTo>
                <a:cubicBezTo>
                  <a:pt x="10715" y="20021"/>
                  <a:pt x="10699" y="20461"/>
                  <a:pt x="11007" y="20501"/>
                </a:cubicBezTo>
                <a:cubicBezTo>
                  <a:pt x="11038" y="20490"/>
                  <a:pt x="11066" y="20476"/>
                  <a:pt x="11092" y="20458"/>
                </a:cubicBezTo>
                <a:cubicBezTo>
                  <a:pt x="11210" y="20458"/>
                  <a:pt x="11194" y="20327"/>
                  <a:pt x="11248" y="20265"/>
                </a:cubicBezTo>
                <a:lnTo>
                  <a:pt x="11248" y="20255"/>
                </a:lnTo>
                <a:lnTo>
                  <a:pt x="11229" y="20241"/>
                </a:lnTo>
                <a:cubicBezTo>
                  <a:pt x="11211" y="20182"/>
                  <a:pt x="11198" y="20094"/>
                  <a:pt x="11135" y="20067"/>
                </a:cubicBezTo>
                <a:cubicBezTo>
                  <a:pt x="11097" y="20069"/>
                  <a:pt x="11064" y="20058"/>
                  <a:pt x="11036" y="20034"/>
                </a:cubicBezTo>
                <a:close/>
                <a:moveTo>
                  <a:pt x="14755" y="20090"/>
                </a:moveTo>
                <a:cubicBezTo>
                  <a:pt x="14648" y="20081"/>
                  <a:pt x="14559" y="20187"/>
                  <a:pt x="14608" y="20321"/>
                </a:cubicBezTo>
                <a:cubicBezTo>
                  <a:pt x="14659" y="20388"/>
                  <a:pt x="14771" y="20378"/>
                  <a:pt x="14840" y="20345"/>
                </a:cubicBezTo>
                <a:cubicBezTo>
                  <a:pt x="14893" y="20298"/>
                  <a:pt x="14862" y="20203"/>
                  <a:pt x="14864" y="20142"/>
                </a:cubicBezTo>
                <a:cubicBezTo>
                  <a:pt x="14829" y="20111"/>
                  <a:pt x="14791" y="20093"/>
                  <a:pt x="14755" y="20090"/>
                </a:cubicBezTo>
                <a:close/>
                <a:moveTo>
                  <a:pt x="7345" y="20133"/>
                </a:moveTo>
                <a:cubicBezTo>
                  <a:pt x="7291" y="20129"/>
                  <a:pt x="7238" y="20148"/>
                  <a:pt x="7198" y="20185"/>
                </a:cubicBezTo>
                <a:cubicBezTo>
                  <a:pt x="7189" y="20206"/>
                  <a:pt x="7179" y="20227"/>
                  <a:pt x="7165" y="20246"/>
                </a:cubicBezTo>
                <a:cubicBezTo>
                  <a:pt x="7134" y="20305"/>
                  <a:pt x="7153" y="20378"/>
                  <a:pt x="7208" y="20416"/>
                </a:cubicBezTo>
                <a:cubicBezTo>
                  <a:pt x="7240" y="20449"/>
                  <a:pt x="7280" y="20467"/>
                  <a:pt x="7326" y="20472"/>
                </a:cubicBezTo>
                <a:cubicBezTo>
                  <a:pt x="7345" y="20466"/>
                  <a:pt x="7367" y="20463"/>
                  <a:pt x="7387" y="20458"/>
                </a:cubicBezTo>
                <a:cubicBezTo>
                  <a:pt x="7402" y="20442"/>
                  <a:pt x="7420" y="20427"/>
                  <a:pt x="7439" y="20416"/>
                </a:cubicBezTo>
                <a:cubicBezTo>
                  <a:pt x="7449" y="20395"/>
                  <a:pt x="7460" y="20373"/>
                  <a:pt x="7472" y="20354"/>
                </a:cubicBezTo>
                <a:cubicBezTo>
                  <a:pt x="7493" y="20317"/>
                  <a:pt x="7494" y="20273"/>
                  <a:pt x="7472" y="20236"/>
                </a:cubicBezTo>
                <a:cubicBezTo>
                  <a:pt x="7444" y="20187"/>
                  <a:pt x="7399" y="20149"/>
                  <a:pt x="7345" y="20133"/>
                </a:cubicBezTo>
                <a:close/>
                <a:moveTo>
                  <a:pt x="13838" y="20142"/>
                </a:moveTo>
                <a:cubicBezTo>
                  <a:pt x="13635" y="20240"/>
                  <a:pt x="13781" y="20556"/>
                  <a:pt x="13994" y="20458"/>
                </a:cubicBezTo>
                <a:cubicBezTo>
                  <a:pt x="14013" y="20454"/>
                  <a:pt x="14031" y="20442"/>
                  <a:pt x="14046" y="20430"/>
                </a:cubicBezTo>
                <a:cubicBezTo>
                  <a:pt x="14114" y="20356"/>
                  <a:pt x="14110" y="20243"/>
                  <a:pt x="14037" y="20175"/>
                </a:cubicBezTo>
                <a:cubicBezTo>
                  <a:pt x="13984" y="20126"/>
                  <a:pt x="13904" y="20114"/>
                  <a:pt x="13838" y="20142"/>
                </a:cubicBezTo>
                <a:close/>
                <a:moveTo>
                  <a:pt x="10171" y="20161"/>
                </a:moveTo>
                <a:cubicBezTo>
                  <a:pt x="10116" y="20167"/>
                  <a:pt x="10060" y="20190"/>
                  <a:pt x="10020" y="20232"/>
                </a:cubicBezTo>
                <a:cubicBezTo>
                  <a:pt x="9959" y="20336"/>
                  <a:pt x="9982" y="20468"/>
                  <a:pt x="10072" y="20548"/>
                </a:cubicBezTo>
                <a:cubicBezTo>
                  <a:pt x="10126" y="20567"/>
                  <a:pt x="10185" y="20573"/>
                  <a:pt x="10242" y="20567"/>
                </a:cubicBezTo>
                <a:cubicBezTo>
                  <a:pt x="10293" y="20559"/>
                  <a:pt x="10338" y="20533"/>
                  <a:pt x="10369" y="20491"/>
                </a:cubicBezTo>
                <a:cubicBezTo>
                  <a:pt x="10387" y="20433"/>
                  <a:pt x="10398" y="20373"/>
                  <a:pt x="10398" y="20312"/>
                </a:cubicBezTo>
                <a:cubicBezTo>
                  <a:pt x="10382" y="20271"/>
                  <a:pt x="10356" y="20232"/>
                  <a:pt x="10327" y="20199"/>
                </a:cubicBezTo>
                <a:cubicBezTo>
                  <a:pt x="10278" y="20167"/>
                  <a:pt x="10225" y="20155"/>
                  <a:pt x="10171" y="20161"/>
                </a:cubicBezTo>
                <a:close/>
                <a:moveTo>
                  <a:pt x="13172" y="20227"/>
                </a:moveTo>
                <a:cubicBezTo>
                  <a:pt x="13068" y="20189"/>
                  <a:pt x="12954" y="20241"/>
                  <a:pt x="12917" y="20345"/>
                </a:cubicBezTo>
                <a:cubicBezTo>
                  <a:pt x="12912" y="20359"/>
                  <a:pt x="12909" y="20373"/>
                  <a:pt x="12907" y="20387"/>
                </a:cubicBezTo>
                <a:cubicBezTo>
                  <a:pt x="12904" y="20481"/>
                  <a:pt x="12966" y="20566"/>
                  <a:pt x="13058" y="20586"/>
                </a:cubicBezTo>
                <a:cubicBezTo>
                  <a:pt x="13169" y="20618"/>
                  <a:pt x="13272" y="20498"/>
                  <a:pt x="13290" y="20397"/>
                </a:cubicBezTo>
                <a:cubicBezTo>
                  <a:pt x="13284" y="20360"/>
                  <a:pt x="13268" y="20324"/>
                  <a:pt x="13247" y="20293"/>
                </a:cubicBezTo>
                <a:cubicBezTo>
                  <a:pt x="13233" y="20276"/>
                  <a:pt x="13219" y="20262"/>
                  <a:pt x="13200" y="20251"/>
                </a:cubicBezTo>
                <a:lnTo>
                  <a:pt x="13172" y="20227"/>
                </a:lnTo>
                <a:close/>
                <a:moveTo>
                  <a:pt x="9363" y="20279"/>
                </a:moveTo>
                <a:cubicBezTo>
                  <a:pt x="9229" y="20308"/>
                  <a:pt x="9140" y="20458"/>
                  <a:pt x="9240" y="20595"/>
                </a:cubicBezTo>
                <a:cubicBezTo>
                  <a:pt x="9281" y="20647"/>
                  <a:pt x="9344" y="20674"/>
                  <a:pt x="9410" y="20671"/>
                </a:cubicBezTo>
                <a:cubicBezTo>
                  <a:pt x="9521" y="20667"/>
                  <a:pt x="9607" y="20573"/>
                  <a:pt x="9604" y="20463"/>
                </a:cubicBezTo>
                <a:cubicBezTo>
                  <a:pt x="9603" y="20434"/>
                  <a:pt x="9593" y="20409"/>
                  <a:pt x="9580" y="20383"/>
                </a:cubicBezTo>
                <a:lnTo>
                  <a:pt x="9580" y="20378"/>
                </a:lnTo>
                <a:cubicBezTo>
                  <a:pt x="9570" y="20341"/>
                  <a:pt x="9529" y="20321"/>
                  <a:pt x="9505" y="20293"/>
                </a:cubicBezTo>
                <a:cubicBezTo>
                  <a:pt x="9456" y="20271"/>
                  <a:pt x="9407" y="20269"/>
                  <a:pt x="9363" y="20279"/>
                </a:cubicBezTo>
                <a:close/>
                <a:moveTo>
                  <a:pt x="6508" y="20293"/>
                </a:moveTo>
                <a:cubicBezTo>
                  <a:pt x="6486" y="20300"/>
                  <a:pt x="6460" y="20308"/>
                  <a:pt x="6437" y="20312"/>
                </a:cubicBezTo>
                <a:cubicBezTo>
                  <a:pt x="6397" y="20344"/>
                  <a:pt x="6385" y="20397"/>
                  <a:pt x="6404" y="20444"/>
                </a:cubicBezTo>
                <a:lnTo>
                  <a:pt x="6456" y="20496"/>
                </a:lnTo>
                <a:lnTo>
                  <a:pt x="6508" y="20505"/>
                </a:lnTo>
                <a:cubicBezTo>
                  <a:pt x="6522" y="20498"/>
                  <a:pt x="6536" y="20495"/>
                  <a:pt x="6551" y="20491"/>
                </a:cubicBezTo>
                <a:cubicBezTo>
                  <a:pt x="6601" y="20460"/>
                  <a:pt x="6615" y="20390"/>
                  <a:pt x="6584" y="20340"/>
                </a:cubicBezTo>
                <a:cubicBezTo>
                  <a:pt x="6579" y="20333"/>
                  <a:pt x="6572" y="20328"/>
                  <a:pt x="6565" y="20321"/>
                </a:cubicBezTo>
                <a:cubicBezTo>
                  <a:pt x="6553" y="20316"/>
                  <a:pt x="6519" y="20300"/>
                  <a:pt x="6508" y="20293"/>
                </a:cubicBezTo>
                <a:close/>
                <a:moveTo>
                  <a:pt x="12316" y="20312"/>
                </a:moveTo>
                <a:cubicBezTo>
                  <a:pt x="12241" y="20299"/>
                  <a:pt x="12166" y="20323"/>
                  <a:pt x="12113" y="20378"/>
                </a:cubicBezTo>
                <a:cubicBezTo>
                  <a:pt x="11888" y="20739"/>
                  <a:pt x="12590" y="20829"/>
                  <a:pt x="12463" y="20420"/>
                </a:cubicBezTo>
                <a:cubicBezTo>
                  <a:pt x="12436" y="20362"/>
                  <a:pt x="12380" y="20322"/>
                  <a:pt x="12316" y="20312"/>
                </a:cubicBezTo>
                <a:close/>
                <a:moveTo>
                  <a:pt x="8583" y="20373"/>
                </a:moveTo>
                <a:cubicBezTo>
                  <a:pt x="8524" y="20367"/>
                  <a:pt x="8463" y="20391"/>
                  <a:pt x="8427" y="20439"/>
                </a:cubicBezTo>
                <a:cubicBezTo>
                  <a:pt x="8402" y="20509"/>
                  <a:pt x="8407" y="20584"/>
                  <a:pt x="8436" y="20652"/>
                </a:cubicBezTo>
                <a:cubicBezTo>
                  <a:pt x="8453" y="20661"/>
                  <a:pt x="8466" y="20671"/>
                  <a:pt x="8479" y="20685"/>
                </a:cubicBezTo>
                <a:lnTo>
                  <a:pt x="8517" y="20704"/>
                </a:lnTo>
                <a:cubicBezTo>
                  <a:pt x="8542" y="20702"/>
                  <a:pt x="8568" y="20706"/>
                  <a:pt x="8592" y="20713"/>
                </a:cubicBezTo>
                <a:cubicBezTo>
                  <a:pt x="8730" y="20715"/>
                  <a:pt x="8789" y="20575"/>
                  <a:pt x="8739" y="20458"/>
                </a:cubicBezTo>
                <a:cubicBezTo>
                  <a:pt x="8734" y="20383"/>
                  <a:pt x="8640" y="20380"/>
                  <a:pt x="8583" y="20373"/>
                </a:cubicBezTo>
                <a:close/>
                <a:moveTo>
                  <a:pt x="11537" y="20425"/>
                </a:moveTo>
                <a:cubicBezTo>
                  <a:pt x="11493" y="20407"/>
                  <a:pt x="11449" y="20402"/>
                  <a:pt x="11404" y="20435"/>
                </a:cubicBezTo>
                <a:cubicBezTo>
                  <a:pt x="11372" y="20453"/>
                  <a:pt x="11346" y="20500"/>
                  <a:pt x="11319" y="20524"/>
                </a:cubicBezTo>
                <a:cubicBezTo>
                  <a:pt x="11239" y="20650"/>
                  <a:pt x="11389" y="20812"/>
                  <a:pt x="11522" y="20803"/>
                </a:cubicBezTo>
                <a:cubicBezTo>
                  <a:pt x="11625" y="20769"/>
                  <a:pt x="11745" y="20620"/>
                  <a:pt x="11650" y="20520"/>
                </a:cubicBezTo>
                <a:lnTo>
                  <a:pt x="11650" y="20515"/>
                </a:lnTo>
                <a:cubicBezTo>
                  <a:pt x="11620" y="20479"/>
                  <a:pt x="11580" y="20444"/>
                  <a:pt x="11537" y="20425"/>
                </a:cubicBezTo>
                <a:close/>
                <a:moveTo>
                  <a:pt x="15128" y="20505"/>
                </a:moveTo>
                <a:cubicBezTo>
                  <a:pt x="15100" y="20518"/>
                  <a:pt x="15117" y="20610"/>
                  <a:pt x="15114" y="20633"/>
                </a:cubicBezTo>
                <a:lnTo>
                  <a:pt x="15251" y="20633"/>
                </a:lnTo>
                <a:cubicBezTo>
                  <a:pt x="15252" y="20593"/>
                  <a:pt x="15249" y="20558"/>
                  <a:pt x="15242" y="20520"/>
                </a:cubicBezTo>
                <a:lnTo>
                  <a:pt x="15242" y="20515"/>
                </a:lnTo>
                <a:cubicBezTo>
                  <a:pt x="15232" y="20501"/>
                  <a:pt x="15142" y="20507"/>
                  <a:pt x="15128" y="20505"/>
                </a:cubicBezTo>
                <a:close/>
                <a:moveTo>
                  <a:pt x="7723" y="20510"/>
                </a:moveTo>
                <a:cubicBezTo>
                  <a:pt x="7709" y="20520"/>
                  <a:pt x="7695" y="20526"/>
                  <a:pt x="7680" y="20534"/>
                </a:cubicBezTo>
                <a:cubicBezTo>
                  <a:pt x="7623" y="20589"/>
                  <a:pt x="7621" y="20679"/>
                  <a:pt x="7676" y="20737"/>
                </a:cubicBezTo>
                <a:cubicBezTo>
                  <a:pt x="7699" y="20761"/>
                  <a:pt x="7731" y="20780"/>
                  <a:pt x="7765" y="20784"/>
                </a:cubicBezTo>
                <a:cubicBezTo>
                  <a:pt x="7796" y="20779"/>
                  <a:pt x="7825" y="20764"/>
                  <a:pt x="7850" y="20746"/>
                </a:cubicBezTo>
                <a:cubicBezTo>
                  <a:pt x="7867" y="20728"/>
                  <a:pt x="7881" y="20711"/>
                  <a:pt x="7893" y="20689"/>
                </a:cubicBezTo>
                <a:cubicBezTo>
                  <a:pt x="7894" y="20646"/>
                  <a:pt x="7889" y="20603"/>
                  <a:pt x="7874" y="20562"/>
                </a:cubicBezTo>
                <a:cubicBezTo>
                  <a:pt x="7854" y="20543"/>
                  <a:pt x="7832" y="20525"/>
                  <a:pt x="7808" y="20510"/>
                </a:cubicBezTo>
                <a:lnTo>
                  <a:pt x="7723" y="20510"/>
                </a:lnTo>
                <a:close/>
                <a:moveTo>
                  <a:pt x="10615" y="20548"/>
                </a:moveTo>
                <a:cubicBezTo>
                  <a:pt x="10540" y="20569"/>
                  <a:pt x="10483" y="20634"/>
                  <a:pt x="10497" y="20727"/>
                </a:cubicBezTo>
                <a:cubicBezTo>
                  <a:pt x="10518" y="21010"/>
                  <a:pt x="10947" y="20877"/>
                  <a:pt x="10818" y="20623"/>
                </a:cubicBezTo>
                <a:cubicBezTo>
                  <a:pt x="10778" y="20547"/>
                  <a:pt x="10690" y="20526"/>
                  <a:pt x="10615" y="20548"/>
                </a:cubicBezTo>
                <a:close/>
                <a:moveTo>
                  <a:pt x="14396" y="20576"/>
                </a:moveTo>
                <a:cubicBezTo>
                  <a:pt x="14364" y="20575"/>
                  <a:pt x="14332" y="20579"/>
                  <a:pt x="14301" y="20586"/>
                </a:cubicBezTo>
                <a:cubicBezTo>
                  <a:pt x="14253" y="20623"/>
                  <a:pt x="14245" y="20694"/>
                  <a:pt x="14282" y="20741"/>
                </a:cubicBezTo>
                <a:cubicBezTo>
                  <a:pt x="14294" y="20756"/>
                  <a:pt x="14307" y="20767"/>
                  <a:pt x="14325" y="20774"/>
                </a:cubicBezTo>
                <a:lnTo>
                  <a:pt x="14367" y="20784"/>
                </a:lnTo>
                <a:cubicBezTo>
                  <a:pt x="14428" y="20775"/>
                  <a:pt x="14471" y="20717"/>
                  <a:pt x="14462" y="20656"/>
                </a:cubicBezTo>
                <a:cubicBezTo>
                  <a:pt x="14460" y="20646"/>
                  <a:pt x="14456" y="20637"/>
                  <a:pt x="14452" y="20628"/>
                </a:cubicBezTo>
                <a:lnTo>
                  <a:pt x="14429" y="20604"/>
                </a:lnTo>
                <a:lnTo>
                  <a:pt x="14396" y="20576"/>
                </a:lnTo>
                <a:close/>
                <a:moveTo>
                  <a:pt x="13550" y="20642"/>
                </a:moveTo>
                <a:cubicBezTo>
                  <a:pt x="13436" y="20674"/>
                  <a:pt x="13382" y="20898"/>
                  <a:pt x="13573" y="20921"/>
                </a:cubicBezTo>
                <a:cubicBezTo>
                  <a:pt x="13654" y="20913"/>
                  <a:pt x="13713" y="20841"/>
                  <a:pt x="13706" y="20760"/>
                </a:cubicBezTo>
                <a:cubicBezTo>
                  <a:pt x="13704" y="20744"/>
                  <a:pt x="13698" y="20728"/>
                  <a:pt x="13692" y="20713"/>
                </a:cubicBezTo>
                <a:lnTo>
                  <a:pt x="13677" y="20689"/>
                </a:lnTo>
                <a:cubicBezTo>
                  <a:pt x="13632" y="20644"/>
                  <a:pt x="13588" y="20631"/>
                  <a:pt x="13550" y="20642"/>
                </a:cubicBezTo>
                <a:close/>
                <a:moveTo>
                  <a:pt x="9911" y="20652"/>
                </a:moveTo>
                <a:cubicBezTo>
                  <a:pt x="9696" y="20562"/>
                  <a:pt x="9593" y="20924"/>
                  <a:pt x="9807" y="20977"/>
                </a:cubicBezTo>
                <a:cubicBezTo>
                  <a:pt x="9892" y="21003"/>
                  <a:pt x="9980" y="20953"/>
                  <a:pt x="10005" y="20869"/>
                </a:cubicBezTo>
                <a:cubicBezTo>
                  <a:pt x="10008" y="20860"/>
                  <a:pt x="10009" y="20854"/>
                  <a:pt x="10010" y="20845"/>
                </a:cubicBezTo>
                <a:cubicBezTo>
                  <a:pt x="10018" y="20800"/>
                  <a:pt x="10011" y="20751"/>
                  <a:pt x="9987" y="20713"/>
                </a:cubicBezTo>
                <a:cubicBezTo>
                  <a:pt x="9969" y="20685"/>
                  <a:pt x="9943" y="20662"/>
                  <a:pt x="9911" y="20652"/>
                </a:cubicBezTo>
                <a:close/>
                <a:moveTo>
                  <a:pt x="6901" y="20680"/>
                </a:moveTo>
                <a:cubicBezTo>
                  <a:pt x="6864" y="20712"/>
                  <a:pt x="6874" y="20774"/>
                  <a:pt x="6882" y="20817"/>
                </a:cubicBezTo>
                <a:lnTo>
                  <a:pt x="7000" y="20807"/>
                </a:lnTo>
                <a:cubicBezTo>
                  <a:pt x="7014" y="20768"/>
                  <a:pt x="7015" y="20726"/>
                  <a:pt x="6995" y="20689"/>
                </a:cubicBezTo>
                <a:lnTo>
                  <a:pt x="6986" y="20680"/>
                </a:lnTo>
                <a:lnTo>
                  <a:pt x="6901" y="20680"/>
                </a:lnTo>
                <a:close/>
                <a:moveTo>
                  <a:pt x="12784" y="20746"/>
                </a:moveTo>
                <a:cubicBezTo>
                  <a:pt x="12638" y="20715"/>
                  <a:pt x="12571" y="20894"/>
                  <a:pt x="12666" y="20991"/>
                </a:cubicBezTo>
                <a:cubicBezTo>
                  <a:pt x="12695" y="21004"/>
                  <a:pt x="12726" y="21016"/>
                  <a:pt x="12756" y="21024"/>
                </a:cubicBezTo>
                <a:cubicBezTo>
                  <a:pt x="12835" y="21016"/>
                  <a:pt x="12892" y="20943"/>
                  <a:pt x="12884" y="20864"/>
                </a:cubicBezTo>
                <a:cubicBezTo>
                  <a:pt x="12880" y="20829"/>
                  <a:pt x="12867" y="20798"/>
                  <a:pt x="12841" y="20774"/>
                </a:cubicBezTo>
                <a:lnTo>
                  <a:pt x="12836" y="20770"/>
                </a:lnTo>
                <a:cubicBezTo>
                  <a:pt x="12821" y="20758"/>
                  <a:pt x="12803" y="20751"/>
                  <a:pt x="12784" y="20746"/>
                </a:cubicBezTo>
                <a:close/>
                <a:moveTo>
                  <a:pt x="9018" y="20779"/>
                </a:moveTo>
                <a:cubicBezTo>
                  <a:pt x="8982" y="20780"/>
                  <a:pt x="8950" y="20798"/>
                  <a:pt x="8923" y="20826"/>
                </a:cubicBezTo>
                <a:cubicBezTo>
                  <a:pt x="8876" y="20893"/>
                  <a:pt x="8890" y="20982"/>
                  <a:pt x="8956" y="21029"/>
                </a:cubicBezTo>
                <a:cubicBezTo>
                  <a:pt x="8976" y="21043"/>
                  <a:pt x="8998" y="21054"/>
                  <a:pt x="9022" y="21057"/>
                </a:cubicBezTo>
                <a:cubicBezTo>
                  <a:pt x="9100" y="21052"/>
                  <a:pt x="9160" y="20984"/>
                  <a:pt x="9155" y="20906"/>
                </a:cubicBezTo>
                <a:cubicBezTo>
                  <a:pt x="9154" y="20890"/>
                  <a:pt x="9152" y="20874"/>
                  <a:pt x="9145" y="20859"/>
                </a:cubicBezTo>
                <a:lnTo>
                  <a:pt x="9122" y="20817"/>
                </a:lnTo>
                <a:cubicBezTo>
                  <a:pt x="9093" y="20790"/>
                  <a:pt x="9054" y="20778"/>
                  <a:pt x="9018" y="20779"/>
                </a:cubicBezTo>
                <a:close/>
                <a:moveTo>
                  <a:pt x="11948" y="20836"/>
                </a:moveTo>
                <a:cubicBezTo>
                  <a:pt x="11909" y="20832"/>
                  <a:pt x="11871" y="20846"/>
                  <a:pt x="11839" y="20873"/>
                </a:cubicBezTo>
                <a:cubicBezTo>
                  <a:pt x="11778" y="20925"/>
                  <a:pt x="11768" y="21012"/>
                  <a:pt x="11815" y="21076"/>
                </a:cubicBezTo>
                <a:cubicBezTo>
                  <a:pt x="11904" y="21156"/>
                  <a:pt x="12093" y="21128"/>
                  <a:pt x="12071" y="20982"/>
                </a:cubicBezTo>
                <a:cubicBezTo>
                  <a:pt x="12069" y="20951"/>
                  <a:pt x="12062" y="20921"/>
                  <a:pt x="12052" y="20892"/>
                </a:cubicBezTo>
                <a:lnTo>
                  <a:pt x="12052" y="20888"/>
                </a:lnTo>
                <a:cubicBezTo>
                  <a:pt x="12025" y="20855"/>
                  <a:pt x="11987" y="20839"/>
                  <a:pt x="11948" y="20836"/>
                </a:cubicBezTo>
                <a:close/>
                <a:moveTo>
                  <a:pt x="8243" y="20921"/>
                </a:moveTo>
                <a:cubicBezTo>
                  <a:pt x="8211" y="20919"/>
                  <a:pt x="8179" y="20919"/>
                  <a:pt x="8148" y="20925"/>
                </a:cubicBezTo>
                <a:cubicBezTo>
                  <a:pt x="8100" y="20963"/>
                  <a:pt x="8092" y="21033"/>
                  <a:pt x="8129" y="21081"/>
                </a:cubicBezTo>
                <a:cubicBezTo>
                  <a:pt x="8141" y="21096"/>
                  <a:pt x="8155" y="21107"/>
                  <a:pt x="8172" y="21114"/>
                </a:cubicBezTo>
                <a:lnTo>
                  <a:pt x="8214" y="21123"/>
                </a:lnTo>
                <a:cubicBezTo>
                  <a:pt x="8275" y="21115"/>
                  <a:pt x="8317" y="21061"/>
                  <a:pt x="8309" y="21001"/>
                </a:cubicBezTo>
                <a:cubicBezTo>
                  <a:pt x="8307" y="20991"/>
                  <a:pt x="8303" y="20977"/>
                  <a:pt x="8299" y="20968"/>
                </a:cubicBezTo>
                <a:lnTo>
                  <a:pt x="8276" y="20944"/>
                </a:lnTo>
                <a:lnTo>
                  <a:pt x="8243" y="20921"/>
                </a:lnTo>
                <a:close/>
                <a:moveTo>
                  <a:pt x="11064" y="20958"/>
                </a:moveTo>
                <a:cubicBezTo>
                  <a:pt x="11031" y="20972"/>
                  <a:pt x="11003" y="20998"/>
                  <a:pt x="10988" y="21034"/>
                </a:cubicBezTo>
                <a:cubicBezTo>
                  <a:pt x="10974" y="21070"/>
                  <a:pt x="10977" y="21112"/>
                  <a:pt x="10993" y="21147"/>
                </a:cubicBezTo>
                <a:cubicBezTo>
                  <a:pt x="11012" y="21172"/>
                  <a:pt x="11034" y="21194"/>
                  <a:pt x="11059" y="21213"/>
                </a:cubicBezTo>
                <a:cubicBezTo>
                  <a:pt x="11099" y="21222"/>
                  <a:pt x="11139" y="21219"/>
                  <a:pt x="11177" y="21204"/>
                </a:cubicBezTo>
                <a:cubicBezTo>
                  <a:pt x="11197" y="21187"/>
                  <a:pt x="11216" y="21165"/>
                  <a:pt x="11229" y="21142"/>
                </a:cubicBezTo>
                <a:cubicBezTo>
                  <a:pt x="11243" y="21093"/>
                  <a:pt x="11238" y="21042"/>
                  <a:pt x="11215" y="20996"/>
                </a:cubicBezTo>
                <a:lnTo>
                  <a:pt x="11215" y="20991"/>
                </a:lnTo>
                <a:cubicBezTo>
                  <a:pt x="11203" y="20978"/>
                  <a:pt x="11188" y="20968"/>
                  <a:pt x="11173" y="20958"/>
                </a:cubicBezTo>
                <a:cubicBezTo>
                  <a:pt x="11137" y="20944"/>
                  <a:pt x="11097" y="20945"/>
                  <a:pt x="11064" y="20958"/>
                </a:cubicBezTo>
                <a:close/>
                <a:moveTo>
                  <a:pt x="10289" y="21024"/>
                </a:moveTo>
                <a:cubicBezTo>
                  <a:pt x="10252" y="21028"/>
                  <a:pt x="10215" y="21054"/>
                  <a:pt x="10185" y="21086"/>
                </a:cubicBezTo>
                <a:cubicBezTo>
                  <a:pt x="10168" y="21109"/>
                  <a:pt x="10153" y="21134"/>
                  <a:pt x="10147" y="21161"/>
                </a:cubicBezTo>
                <a:cubicBezTo>
                  <a:pt x="10158" y="21231"/>
                  <a:pt x="10228" y="21266"/>
                  <a:pt x="10284" y="21298"/>
                </a:cubicBezTo>
                <a:cubicBezTo>
                  <a:pt x="10314" y="21283"/>
                  <a:pt x="10342" y="21265"/>
                  <a:pt x="10369" y="21246"/>
                </a:cubicBezTo>
                <a:cubicBezTo>
                  <a:pt x="10425" y="21191"/>
                  <a:pt x="10454" y="21140"/>
                  <a:pt x="10388" y="21081"/>
                </a:cubicBezTo>
                <a:lnTo>
                  <a:pt x="10384" y="21086"/>
                </a:lnTo>
                <a:cubicBezTo>
                  <a:pt x="10360" y="21041"/>
                  <a:pt x="10326" y="21021"/>
                  <a:pt x="10289" y="21024"/>
                </a:cubicBezTo>
                <a:close/>
                <a:moveTo>
                  <a:pt x="13257" y="21147"/>
                </a:moveTo>
                <a:cubicBezTo>
                  <a:pt x="13223" y="21144"/>
                  <a:pt x="13191" y="21149"/>
                  <a:pt x="13158" y="21156"/>
                </a:cubicBezTo>
                <a:lnTo>
                  <a:pt x="13139" y="21171"/>
                </a:lnTo>
                <a:cubicBezTo>
                  <a:pt x="13130" y="21201"/>
                  <a:pt x="13130" y="21234"/>
                  <a:pt x="13139" y="21265"/>
                </a:cubicBezTo>
                <a:lnTo>
                  <a:pt x="13158" y="21284"/>
                </a:lnTo>
                <a:cubicBezTo>
                  <a:pt x="13191" y="21292"/>
                  <a:pt x="13223" y="21292"/>
                  <a:pt x="13257" y="21284"/>
                </a:cubicBezTo>
                <a:lnTo>
                  <a:pt x="13257" y="21147"/>
                </a:lnTo>
                <a:close/>
                <a:moveTo>
                  <a:pt x="9542" y="21156"/>
                </a:moveTo>
                <a:cubicBezTo>
                  <a:pt x="9511" y="21155"/>
                  <a:pt x="9479" y="21158"/>
                  <a:pt x="9448" y="21166"/>
                </a:cubicBezTo>
                <a:cubicBezTo>
                  <a:pt x="9400" y="21204"/>
                  <a:pt x="9391" y="21269"/>
                  <a:pt x="9429" y="21317"/>
                </a:cubicBezTo>
                <a:cubicBezTo>
                  <a:pt x="9448" y="21341"/>
                  <a:pt x="9474" y="21357"/>
                  <a:pt x="9505" y="21359"/>
                </a:cubicBezTo>
                <a:cubicBezTo>
                  <a:pt x="9563" y="21355"/>
                  <a:pt x="9608" y="21304"/>
                  <a:pt x="9604" y="21246"/>
                </a:cubicBezTo>
                <a:cubicBezTo>
                  <a:pt x="9602" y="21223"/>
                  <a:pt x="9591" y="21202"/>
                  <a:pt x="9575" y="21185"/>
                </a:cubicBezTo>
                <a:lnTo>
                  <a:pt x="9575" y="21180"/>
                </a:lnTo>
                <a:lnTo>
                  <a:pt x="9542" y="21156"/>
                </a:lnTo>
                <a:close/>
                <a:moveTo>
                  <a:pt x="12368" y="21208"/>
                </a:moveTo>
                <a:cubicBezTo>
                  <a:pt x="12328" y="21243"/>
                  <a:pt x="12297" y="21281"/>
                  <a:pt x="12269" y="21326"/>
                </a:cubicBezTo>
                <a:cubicBezTo>
                  <a:pt x="12295" y="21354"/>
                  <a:pt x="12346" y="21410"/>
                  <a:pt x="12387" y="21411"/>
                </a:cubicBezTo>
                <a:cubicBezTo>
                  <a:pt x="12432" y="21399"/>
                  <a:pt x="12454" y="21350"/>
                  <a:pt x="12472" y="21317"/>
                </a:cubicBezTo>
                <a:cubicBezTo>
                  <a:pt x="12464" y="21301"/>
                  <a:pt x="12454" y="21290"/>
                  <a:pt x="12439" y="21279"/>
                </a:cubicBezTo>
                <a:lnTo>
                  <a:pt x="12439" y="21274"/>
                </a:lnTo>
                <a:cubicBezTo>
                  <a:pt x="12417" y="21258"/>
                  <a:pt x="12392" y="21217"/>
                  <a:pt x="12368" y="21208"/>
                </a:cubicBezTo>
                <a:close/>
                <a:moveTo>
                  <a:pt x="8696" y="21293"/>
                </a:moveTo>
                <a:cubicBezTo>
                  <a:pt x="8675" y="21292"/>
                  <a:pt x="8653" y="21300"/>
                  <a:pt x="8635" y="21312"/>
                </a:cubicBezTo>
                <a:lnTo>
                  <a:pt x="8616" y="21345"/>
                </a:lnTo>
                <a:cubicBezTo>
                  <a:pt x="8624" y="21381"/>
                  <a:pt x="8665" y="21419"/>
                  <a:pt x="8682" y="21449"/>
                </a:cubicBezTo>
                <a:cubicBezTo>
                  <a:pt x="8705" y="21420"/>
                  <a:pt x="8751" y="21376"/>
                  <a:pt x="8744" y="21336"/>
                </a:cubicBezTo>
                <a:cubicBezTo>
                  <a:pt x="8728" y="21319"/>
                  <a:pt x="8718" y="21301"/>
                  <a:pt x="8696" y="21293"/>
                </a:cubicBezTo>
                <a:close/>
                <a:moveTo>
                  <a:pt x="11650" y="21355"/>
                </a:moveTo>
                <a:cubicBezTo>
                  <a:pt x="11616" y="21353"/>
                  <a:pt x="11579" y="21356"/>
                  <a:pt x="11546" y="21364"/>
                </a:cubicBezTo>
                <a:lnTo>
                  <a:pt x="11532" y="21378"/>
                </a:lnTo>
                <a:cubicBezTo>
                  <a:pt x="11524" y="21409"/>
                  <a:pt x="11524" y="21437"/>
                  <a:pt x="11532" y="21468"/>
                </a:cubicBezTo>
                <a:lnTo>
                  <a:pt x="11546" y="21487"/>
                </a:lnTo>
                <a:cubicBezTo>
                  <a:pt x="11580" y="21495"/>
                  <a:pt x="11616" y="21495"/>
                  <a:pt x="11650" y="21487"/>
                </a:cubicBezTo>
                <a:lnTo>
                  <a:pt x="11650" y="21355"/>
                </a:lnTo>
                <a:close/>
                <a:moveTo>
                  <a:pt x="10747" y="21458"/>
                </a:moveTo>
                <a:lnTo>
                  <a:pt x="10719" y="21473"/>
                </a:lnTo>
                <a:lnTo>
                  <a:pt x="10705" y="21487"/>
                </a:lnTo>
                <a:cubicBezTo>
                  <a:pt x="10702" y="21521"/>
                  <a:pt x="10701" y="21557"/>
                  <a:pt x="10710" y="21591"/>
                </a:cubicBezTo>
                <a:lnTo>
                  <a:pt x="10729" y="21600"/>
                </a:lnTo>
                <a:cubicBezTo>
                  <a:pt x="10765" y="21592"/>
                  <a:pt x="10805" y="21589"/>
                  <a:pt x="10842" y="21591"/>
                </a:cubicBezTo>
                <a:lnTo>
                  <a:pt x="10842" y="21458"/>
                </a:lnTo>
                <a:lnTo>
                  <a:pt x="10747" y="2145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ctrTitle" idx="4294967295"/>
          </p:nvPr>
        </p:nvSpPr>
        <p:spPr>
          <a:xfrm>
            <a:off x="685800" y="516550"/>
            <a:ext cx="4779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4294967295"/>
          </p:nvPr>
        </p:nvSpPr>
        <p:spPr>
          <a:xfrm>
            <a:off x="685800" y="1658952"/>
            <a:ext cx="4779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5691529" y="1928026"/>
            <a:ext cx="1834225" cy="1834174"/>
            <a:chOff x="6643075" y="3664250"/>
            <a:chExt cx="407950" cy="407975"/>
          </a:xfrm>
        </p:grpSpPr>
        <p:sp>
          <p:nvSpPr>
            <p:cNvPr id="251" name="Google Shape;251;p2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4"/>
          <p:cNvGrpSpPr/>
          <p:nvPr/>
        </p:nvGrpSpPr>
        <p:grpSpPr>
          <a:xfrm rot="1394615">
            <a:off x="4332728" y="3369282"/>
            <a:ext cx="754116" cy="754073"/>
            <a:chOff x="576250" y="4319400"/>
            <a:chExt cx="442075" cy="442050"/>
          </a:xfrm>
        </p:grpSpPr>
        <p:sp>
          <p:nvSpPr>
            <p:cNvPr id="254" name="Google Shape;254;p2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4"/>
          <p:cNvSpPr/>
          <p:nvPr/>
        </p:nvSpPr>
        <p:spPr>
          <a:xfrm>
            <a:off x="6772040" y="1456034"/>
            <a:ext cx="286692" cy="2737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/>
          <p:nvPr/>
        </p:nvSpPr>
        <p:spPr>
          <a:xfrm rot="2697259">
            <a:off x="7612629" y="2742751"/>
            <a:ext cx="435210" cy="41555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7279804" y="3595706"/>
            <a:ext cx="174341" cy="1665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/>
          <p:nvPr/>
        </p:nvSpPr>
        <p:spPr>
          <a:xfrm rot="1280428">
            <a:off x="5489444" y="2867276"/>
            <a:ext cx="174286" cy="16650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781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33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title" idx="4294967295"/>
          </p:nvPr>
        </p:nvSpPr>
        <p:spPr>
          <a:xfrm>
            <a:off x="485000" y="33588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WANT BIG IMPACT?</a:t>
            </a:r>
            <a:endParaRPr sz="3000" b="0">
              <a:solidFill>
                <a:srgbClr val="EF007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USE BIG IMAGE.</a:t>
            </a:r>
            <a:endParaRPr sz="3000">
              <a:solidFill>
                <a:srgbClr val="EF007E"/>
              </a:solidFill>
            </a:endParaRPr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1598374" y="684398"/>
            <a:ext cx="6018578" cy="33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/>
              <a:t>Clear communication should always be a goal in science. It’s important to step back and always remind yourself as a scientist:</a:t>
            </a:r>
          </a:p>
          <a:p>
            <a:pPr marL="0" lv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how do I describe what I’m doing to someone who is not doing this 24/7 like I am?”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Google Shape;227;p21">
            <a:extLst>
              <a:ext uri="{FF2B5EF4-FFF2-40B4-BE49-F238E27FC236}">
                <a16:creationId xmlns:a16="http://schemas.microsoft.com/office/drawing/2014/main" id="{63A8A23C-FB39-6B41-8CD3-DA0FB7249476}"/>
              </a:ext>
            </a:extLst>
          </p:cNvPr>
          <p:cNvSpPr txBox="1">
            <a:spLocks/>
          </p:cNvSpPr>
          <p:nvPr/>
        </p:nvSpPr>
        <p:spPr>
          <a:xfrm>
            <a:off x="1598374" y="4315898"/>
            <a:ext cx="5194311" cy="5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⊗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⊚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⊙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￮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○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￮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￮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￮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Font typeface="Abel"/>
              <a:buChar char="■"/>
              <a:defRPr sz="3600" b="0" i="0" u="none" strike="noStrike" cap="none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Font typeface="Abel"/>
              <a:buNone/>
            </a:pPr>
            <a:r>
              <a:rPr lang="en-US" sz="1200" dirty="0"/>
              <a:t>-Sabine Stanley, planetary scientist at Johns Hopkins University</a:t>
            </a:r>
          </a:p>
          <a:p>
            <a:pPr marL="0" indent="0">
              <a:buFont typeface="Abel"/>
              <a:buNone/>
            </a:pPr>
            <a:r>
              <a:rPr lang="en-US" sz="1200" dirty="0">
                <a:solidFill>
                  <a:schemeClr val="accent1"/>
                </a:solidFill>
                <a:hlinkClick r:id="rId3"/>
              </a:rPr>
              <a:t>The New York Times, Trilobites Column; April 9, 2021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7470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92" name="Google Shape;292;p28"/>
          <p:cNvGrpSpPr/>
          <p:nvPr/>
        </p:nvGrpSpPr>
        <p:grpSpPr>
          <a:xfrm>
            <a:off x="761992" y="1213578"/>
            <a:ext cx="4036590" cy="3713071"/>
            <a:chOff x="2256567" y="677103"/>
            <a:chExt cx="4036590" cy="3713071"/>
          </a:xfrm>
        </p:grpSpPr>
        <p:sp>
          <p:nvSpPr>
            <p:cNvPr id="293" name="Google Shape;293;p28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2952619" y="2352241"/>
            <a:ext cx="2440200" cy="2440200"/>
            <a:chOff x="2952619" y="2352241"/>
            <a:chExt cx="2440200" cy="2440200"/>
          </a:xfrm>
        </p:grpSpPr>
        <p:sp>
          <p:nvSpPr>
            <p:cNvPr id="300" name="Google Shape;300;p28"/>
            <p:cNvSpPr/>
            <p:nvPr/>
          </p:nvSpPr>
          <p:spPr>
            <a:xfrm>
              <a:off x="2952619" y="2352241"/>
              <a:ext cx="2440200" cy="2440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6198662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3241375" y="3040750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congue tempus</a:t>
              </a:r>
              <a:endParaRPr sz="12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072362" y="1910528"/>
            <a:ext cx="1423800" cy="1423800"/>
            <a:chOff x="3490737" y="1374053"/>
            <a:chExt cx="1423800" cy="1423800"/>
          </a:xfrm>
        </p:grpSpPr>
        <p:sp>
          <p:nvSpPr>
            <p:cNvPr id="303" name="Google Shape;303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tempus</a:t>
              </a:r>
              <a:endParaRPr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10" name="Google Shape;310;p29"/>
          <p:cNvGraphicFramePr/>
          <p:nvPr/>
        </p:nvGraphicFramePr>
        <p:xfrm>
          <a:off x="7620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5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Yellow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Blue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Orange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24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16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1" name="Google Shape;311;p2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698425" y="987174"/>
            <a:ext cx="7113746" cy="338883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rgbClr val="FF8700"/>
              </a:gs>
              <a:gs pos="100000">
                <a:srgbClr val="EF0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762000" y="535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2007801" y="1689600"/>
            <a:ext cx="65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550062"/>
          </a:solidFill>
          <a:ln w="9525" cap="flat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our office</a:t>
            </a:r>
            <a:endParaRPr sz="1000">
              <a:solidFill>
                <a:srgbClr val="FFF7E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1267075" y="20853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2791075" y="34569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652237" y="1887051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4261837" y="37732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6734680" y="3849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6201280" y="2325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1066800" y="1659550"/>
            <a:ext cx="6007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50062"/>
                </a:solidFill>
              </a:rPr>
              <a:t>89,526,124</a:t>
            </a:r>
            <a:endParaRPr sz="9600">
              <a:solidFill>
                <a:srgbClr val="550062"/>
              </a:solidFill>
            </a:endParaRPr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1066800" y="2916254"/>
            <a:ext cx="6007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>
            <a:off x="914400" y="495600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>
            <a:off x="914400" y="1258907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 idx="4294967295"/>
          </p:nvPr>
        </p:nvSpPr>
        <p:spPr>
          <a:xfrm>
            <a:off x="914400" y="3276894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4294967295"/>
          </p:nvPr>
        </p:nvSpPr>
        <p:spPr>
          <a:xfrm>
            <a:off x="914400" y="4040201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41" name="Google Shape;341;p32"/>
          <p:cNvSpPr txBox="1">
            <a:spLocks noGrp="1"/>
          </p:cNvSpPr>
          <p:nvPr>
            <p:ph type="ctrTitle" idx="4294967295"/>
          </p:nvPr>
        </p:nvSpPr>
        <p:spPr>
          <a:xfrm>
            <a:off x="914400" y="1886247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294967295"/>
          </p:nvPr>
        </p:nvSpPr>
        <p:spPr>
          <a:xfrm>
            <a:off x="914400" y="2649554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0" name="Google Shape;350;p33"/>
          <p:cNvGrpSpPr/>
          <p:nvPr/>
        </p:nvGrpSpPr>
        <p:grpSpPr>
          <a:xfrm>
            <a:off x="607936" y="1562850"/>
            <a:ext cx="2726286" cy="2547000"/>
            <a:chOff x="1293736" y="1258050"/>
            <a:chExt cx="2726286" cy="2547000"/>
          </a:xfrm>
        </p:grpSpPr>
        <p:sp>
          <p:nvSpPr>
            <p:cNvPr id="351" name="Google Shape;351;p3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5006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1200" b="1">
                <a:solidFill>
                  <a:srgbClr val="55006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3" name="Google Shape;353;p3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4" name="Google Shape;354;p33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55" name="Google Shape;355;p33"/>
          <p:cNvGrpSpPr/>
          <p:nvPr/>
        </p:nvGrpSpPr>
        <p:grpSpPr>
          <a:xfrm>
            <a:off x="2518158" y="1562850"/>
            <a:ext cx="2726286" cy="2547000"/>
            <a:chOff x="3203958" y="1258050"/>
            <a:chExt cx="2726286" cy="2547000"/>
          </a:xfrm>
        </p:grpSpPr>
        <p:sp>
          <p:nvSpPr>
            <p:cNvPr id="356" name="Google Shape;356;p33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EF007E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1200" b="1">
                <a:solidFill>
                  <a:srgbClr val="EF007E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60" name="Google Shape;360;p33"/>
          <p:cNvGrpSpPr/>
          <p:nvPr/>
        </p:nvGrpSpPr>
        <p:grpSpPr>
          <a:xfrm>
            <a:off x="4438177" y="1562850"/>
            <a:ext cx="2726286" cy="2547000"/>
            <a:chOff x="5123977" y="1258050"/>
            <a:chExt cx="2726286" cy="2547000"/>
          </a:xfrm>
        </p:grpSpPr>
        <p:sp>
          <p:nvSpPr>
            <p:cNvPr id="361" name="Google Shape;361;p33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8700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1200" b="1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3" name="Google Shape;363;p33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4" name="Google Shape;364;p33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1" name="Google Shape;371;p34"/>
          <p:cNvSpPr txBox="1">
            <a:spLocks noGrp="1"/>
          </p:cNvSpPr>
          <p:nvPr>
            <p:ph type="body" idx="2"/>
          </p:nvPr>
        </p:nvSpPr>
        <p:spPr>
          <a:xfrm>
            <a:off x="29175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3"/>
          </p:nvPr>
        </p:nvSpPr>
        <p:spPr>
          <a:xfrm>
            <a:off x="50730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762000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2"/>
          </p:nvPr>
        </p:nvSpPr>
        <p:spPr>
          <a:xfrm>
            <a:off x="29175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3"/>
          </p:nvPr>
        </p:nvSpPr>
        <p:spPr>
          <a:xfrm>
            <a:off x="50730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08503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body" idx="1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and Google Sheets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83" name="Google Shape;383;p35"/>
          <p:cNvCxnSpPr/>
          <p:nvPr/>
        </p:nvCxnSpPr>
        <p:spPr>
          <a:xfrm>
            <a:off x="768450" y="1074699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5"/>
          <p:cNvCxnSpPr/>
          <p:nvPr/>
        </p:nvCxnSpPr>
        <p:spPr>
          <a:xfrm>
            <a:off x="768450" y="1784181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5"/>
          <p:cNvCxnSpPr/>
          <p:nvPr/>
        </p:nvCxnSpPr>
        <p:spPr>
          <a:xfrm>
            <a:off x="768450" y="2493663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5"/>
          <p:cNvCxnSpPr/>
          <p:nvPr/>
        </p:nvCxnSpPr>
        <p:spPr>
          <a:xfrm>
            <a:off x="768450" y="320314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5"/>
          <p:cNvCxnSpPr/>
          <p:nvPr/>
        </p:nvCxnSpPr>
        <p:spPr>
          <a:xfrm>
            <a:off x="768450" y="393452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5"/>
          <p:cNvSpPr txBox="1"/>
          <p:nvPr/>
        </p:nvSpPr>
        <p:spPr>
          <a:xfrm>
            <a:off x="76845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4000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3000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1294077" y="2380936"/>
            <a:ext cx="198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1560367" y="1986873"/>
            <a:ext cx="198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826657" y="2493663"/>
            <a:ext cx="198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2779572" y="2694726"/>
            <a:ext cx="198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3045862" y="2096343"/>
            <a:ext cx="198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312153" y="1229023"/>
            <a:ext cx="198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4265067" y="2140118"/>
            <a:ext cx="198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4531357" y="1074575"/>
            <a:ext cx="198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4797648" y="2322561"/>
            <a:ext cx="198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5750562" y="2753100"/>
            <a:ext cx="198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6016853" y="1293618"/>
            <a:ext cx="198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283143" y="1607408"/>
            <a:ext cx="198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MOBILE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07" name="Google Shape;407;p36"/>
          <p:cNvGrpSpPr/>
          <p:nvPr/>
        </p:nvGrpSpPr>
        <p:grpSpPr>
          <a:xfrm>
            <a:off x="762000" y="373572"/>
            <a:ext cx="2119546" cy="4396359"/>
            <a:chOff x="2547150" y="238125"/>
            <a:chExt cx="2525675" cy="5238750"/>
          </a:xfrm>
        </p:grpSpPr>
        <p:sp>
          <p:nvSpPr>
            <p:cNvPr id="408" name="Google Shape;408;p36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809013" y="7558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8700"/>
                </a:solidFill>
              </a:rPr>
              <a:t>MALLET 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783" y="564895"/>
            <a:ext cx="6926935" cy="4014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As data scientists, our ability to transform information into actionable insights can have a profound impact on the organizations we support. </a:t>
            </a:r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But if no one understands what the heck we are talking about - our influence will be severely limited.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8700"/>
                </a:solidFill>
              </a:rPr>
              <a:t>COHERENCE</a:t>
            </a:r>
            <a:br>
              <a:rPr lang="en" sz="3600" dirty="0">
                <a:solidFill>
                  <a:srgbClr val="FF8700"/>
                </a:solidFill>
              </a:rPr>
            </a:br>
            <a:r>
              <a:rPr lang="en" sz="3600" dirty="0">
                <a:solidFill>
                  <a:srgbClr val="FF8700"/>
                </a:solidFill>
              </a:rPr>
              <a:t>SCORE 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53" y="842517"/>
            <a:ext cx="5967931" cy="34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0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8700"/>
                </a:solidFill>
              </a:rPr>
              <a:t>DOMINANT TOPIC PER DOC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53" y="842517"/>
            <a:ext cx="5967931" cy="34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>
            <a:off x="762002" y="465959"/>
            <a:ext cx="2736410" cy="4222433"/>
            <a:chOff x="2112475" y="238125"/>
            <a:chExt cx="3395050" cy="5238750"/>
          </a:xfrm>
        </p:grpSpPr>
        <p:sp>
          <p:nvSpPr>
            <p:cNvPr id="419" name="Google Shape;419;p37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TABLET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88" y="839875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8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body" idx="4294967295"/>
          </p:nvPr>
        </p:nvSpPr>
        <p:spPr>
          <a:xfrm>
            <a:off x="5836088" y="373700"/>
            <a:ext cx="2798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DESKTOP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624874" y="1241329"/>
            <a:ext cx="4542205" cy="2661224"/>
            <a:chOff x="1177450" y="241631"/>
            <a:chExt cx="6173152" cy="3616776"/>
          </a:xfrm>
        </p:grpSpPr>
        <p:sp>
          <p:nvSpPr>
            <p:cNvPr id="432" name="Google Shape;432;p38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13070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42" name="Google Shape;442;p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Any questions?</a:t>
            </a:r>
            <a:endParaRPr sz="3600">
              <a:solidFill>
                <a:srgbClr val="FF8700"/>
              </a:solidFill>
            </a:endParaRPr>
          </a:p>
        </p:txBody>
      </p:sp>
      <p:sp>
        <p:nvSpPr>
          <p:cNvPr id="443" name="Google Shape;443;p39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5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87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FF8700"/>
              </a:solidFill>
            </a:endParaRPr>
          </a:p>
        </p:txBody>
      </p:sp>
      <p:sp>
        <p:nvSpPr>
          <p:cNvPr id="452" name="Google Shape;452;p4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/>
              <a:t>Titles: Abel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/>
              <a:t>Body copy: Abel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download the font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https://www.fontsquirrel.com/fonts/abel</a:t>
            </a:r>
            <a:endParaRPr sz="1800">
              <a:solidFill>
                <a:srgbClr val="FF87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Orange </a:t>
            </a:r>
            <a:r>
              <a:rPr lang="en" sz="1800" b="1">
                <a:solidFill>
                  <a:srgbClr val="FF8700"/>
                </a:solidFill>
              </a:rPr>
              <a:t>#ff8700</a:t>
            </a:r>
            <a:r>
              <a:rPr lang="en" sz="1800">
                <a:solidFill>
                  <a:srgbClr val="FFF7ED"/>
                </a:solidFill>
              </a:rPr>
              <a:t> · Magenta</a:t>
            </a:r>
            <a:r>
              <a:rPr lang="en" sz="1800"/>
              <a:t> </a:t>
            </a:r>
            <a:r>
              <a:rPr lang="en" sz="1800" b="1">
                <a:solidFill>
                  <a:srgbClr val="EF007E"/>
                </a:solidFill>
              </a:rPr>
              <a:t>#ef007e</a:t>
            </a:r>
            <a:r>
              <a:rPr lang="en" sz="1800">
                <a:solidFill>
                  <a:srgbClr val="FFF7ED"/>
                </a:solidFill>
              </a:rPr>
              <a:t> · Purple</a:t>
            </a:r>
            <a:r>
              <a:rPr lang="en" sz="1800"/>
              <a:t> </a:t>
            </a:r>
            <a:r>
              <a:rPr lang="en" sz="1800" b="1">
                <a:solidFill>
                  <a:srgbClr val="550062"/>
                </a:solidFill>
                <a:highlight>
                  <a:srgbClr val="000000"/>
                </a:highlight>
              </a:rPr>
              <a:t>#550062</a:t>
            </a:r>
            <a:endParaRPr sz="1800">
              <a:solidFill>
                <a:srgbClr val="FFF7ED"/>
              </a:solidFill>
              <a:highlight>
                <a:srgbClr val="000000"/>
              </a:highlight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62000" y="4552650"/>
            <a:ext cx="6255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0" name="Google Shape;460;p4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712400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DEC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51607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NOV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5908150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OCT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5300223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SEP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4692296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4084369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JUL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3476442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2868515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MAY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2260588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APR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1652661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104473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FEB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43680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JAN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0" y="2755950"/>
            <a:ext cx="5868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 rot="10800000">
            <a:off x="70816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43"/>
          <p:cNvSpPr txBox="1"/>
          <p:nvPr/>
        </p:nvSpPr>
        <p:spPr>
          <a:xfrm>
            <a:off x="67038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8" name="Google Shape;488;p43"/>
          <p:cNvCxnSpPr/>
          <p:nvPr/>
        </p:nvCxnSpPr>
        <p:spPr>
          <a:xfrm rot="10800000">
            <a:off x="192500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43"/>
          <p:cNvSpPr txBox="1"/>
          <p:nvPr/>
        </p:nvSpPr>
        <p:spPr>
          <a:xfrm>
            <a:off x="1888609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0" name="Google Shape;490;p43"/>
          <p:cNvCxnSpPr/>
          <p:nvPr/>
        </p:nvCxnSpPr>
        <p:spPr>
          <a:xfrm rot="10800000">
            <a:off x="314183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43"/>
          <p:cNvSpPr txBox="1"/>
          <p:nvPr/>
        </p:nvSpPr>
        <p:spPr>
          <a:xfrm>
            <a:off x="3106833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2" name="Google Shape;492;p43"/>
          <p:cNvCxnSpPr/>
          <p:nvPr/>
        </p:nvCxnSpPr>
        <p:spPr>
          <a:xfrm rot="10800000">
            <a:off x="435867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43"/>
          <p:cNvSpPr txBox="1"/>
          <p:nvPr/>
        </p:nvSpPr>
        <p:spPr>
          <a:xfrm>
            <a:off x="4325057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4" name="Google Shape;494;p43"/>
          <p:cNvCxnSpPr/>
          <p:nvPr/>
        </p:nvCxnSpPr>
        <p:spPr>
          <a:xfrm rot="10800000">
            <a:off x="55755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43"/>
          <p:cNvSpPr txBox="1"/>
          <p:nvPr/>
        </p:nvSpPr>
        <p:spPr>
          <a:xfrm>
            <a:off x="5543281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6" name="Google Shape;496;p43"/>
          <p:cNvCxnSpPr/>
          <p:nvPr/>
        </p:nvCxnSpPr>
        <p:spPr>
          <a:xfrm rot="10800000">
            <a:off x="679234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7" name="Google Shape;497;p43"/>
          <p:cNvSpPr txBox="1"/>
          <p:nvPr/>
        </p:nvSpPr>
        <p:spPr>
          <a:xfrm>
            <a:off x="676150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8" name="Google Shape;498;p43"/>
          <p:cNvCxnSpPr/>
          <p:nvPr/>
        </p:nvCxnSpPr>
        <p:spPr>
          <a:xfrm rot="10800000">
            <a:off x="13259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9" name="Google Shape;499;p43"/>
          <p:cNvSpPr txBox="1"/>
          <p:nvPr/>
        </p:nvSpPr>
        <p:spPr>
          <a:xfrm>
            <a:off x="126133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0" name="Google Shape;500;p43"/>
          <p:cNvCxnSpPr/>
          <p:nvPr/>
        </p:nvCxnSpPr>
        <p:spPr>
          <a:xfrm rot="10800000">
            <a:off x="25427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1" name="Google Shape;501;p43"/>
          <p:cNvSpPr txBox="1"/>
          <p:nvPr/>
        </p:nvSpPr>
        <p:spPr>
          <a:xfrm>
            <a:off x="248660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2" name="Google Shape;502;p43"/>
          <p:cNvCxnSpPr/>
          <p:nvPr/>
        </p:nvCxnSpPr>
        <p:spPr>
          <a:xfrm rot="10800000">
            <a:off x="375960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43"/>
          <p:cNvSpPr txBox="1"/>
          <p:nvPr/>
        </p:nvSpPr>
        <p:spPr>
          <a:xfrm>
            <a:off x="3711878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 rot="10800000">
            <a:off x="497643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3"/>
          <p:cNvSpPr txBox="1"/>
          <p:nvPr/>
        </p:nvSpPr>
        <p:spPr>
          <a:xfrm>
            <a:off x="493715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6" name="Google Shape;506;p43"/>
          <p:cNvCxnSpPr/>
          <p:nvPr/>
        </p:nvCxnSpPr>
        <p:spPr>
          <a:xfrm rot="10800000">
            <a:off x="619327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616242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 rot="10800000">
            <a:off x="741011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7375308" y="3648150"/>
            <a:ext cx="95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4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9" name="Google Shape;519;p4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1" name="Google Shape;521;p4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22" name="Google Shape;522;p4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4" name="Google Shape;524;p4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25" name="Google Shape;525;p4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7" name="Google Shape;527;p44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28" name="Google Shape;528;p4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31" name="Google Shape;531;p4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3" name="Google Shape;533;p4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34" name="Google Shape;534;p4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536" name="Google Shape;536;p44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119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A recent exploration into the literature surrounding cave science found that research papers containing lots of specialized terminology are less likely to be cited by other researchers. </a:t>
            </a:r>
            <a:endParaRPr lang="en-US" b="1" dirty="0"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Does that finding hold for the highly technical field of machine learning?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14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548" name="Google Shape;548;p45"/>
          <p:cNvGraphicFramePr/>
          <p:nvPr/>
        </p:nvGraphicFramePr>
        <p:xfrm>
          <a:off x="762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2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753800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STRENGTHS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4657613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WEAKNESSES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753800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OPPORTUNITIES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4657613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THREATS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3426436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 rot="5400000">
            <a:off x="3581904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 rot="10800000">
            <a:off x="3581904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-5400000">
            <a:off x="3426436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3999865" y="2219943"/>
            <a:ext cx="244940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S</a:t>
            </a:r>
          </a:p>
        </p:txBody>
      </p:sp>
      <p:sp>
        <p:nvSpPr>
          <p:cNvPr id="564" name="Google Shape;564;p46"/>
          <p:cNvSpPr/>
          <p:nvPr/>
        </p:nvSpPr>
        <p:spPr>
          <a:xfrm>
            <a:off x="4905007" y="2226822"/>
            <a:ext cx="42217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W</a:t>
            </a:r>
          </a:p>
        </p:txBody>
      </p:sp>
      <p:sp>
        <p:nvSpPr>
          <p:cNvPr id="565" name="Google Shape;565;p46"/>
          <p:cNvSpPr/>
          <p:nvPr/>
        </p:nvSpPr>
        <p:spPr>
          <a:xfrm>
            <a:off x="3969041" y="3205969"/>
            <a:ext cx="239986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O</a:t>
            </a:r>
          </a:p>
        </p:txBody>
      </p:sp>
      <p:sp>
        <p:nvSpPr>
          <p:cNvPr id="566" name="Google Shape;566;p46"/>
          <p:cNvSpPr/>
          <p:nvPr/>
        </p:nvSpPr>
        <p:spPr>
          <a:xfrm>
            <a:off x="5006837" y="3212849"/>
            <a:ext cx="24163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72" name="Google Shape;572;p4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Activities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Resources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5" name="Google Shape;575;p47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Value Propositions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Relationships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Channels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Segments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9" name="Google Shape;579;p47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Partners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Cost Structure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Revenue Streams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47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87" name="Google Shape;587;p4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7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90" name="Google Shape;590;p4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7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98" name="Google Shape;598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7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610" name="Google Shape;610;p4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47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21" name="Google Shape;621;p4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622" name="Google Shape;622;p48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623" name="Google Shape;623;p48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95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cxnSp>
        <p:nvCxnSpPr>
          <p:cNvPr id="630" name="Google Shape;630;p48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1" name="Google Shape;631;p48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2" name="Google Shape;632;p48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3" name="Google Shape;633;p48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5" name="Google Shape;635;p48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8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8" name="Google Shape;638;p48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8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40" name="Google Shape;640;p48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8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48" name="Google Shape;648;p49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9" name="Google Shape;649;p49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Imani Jackson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0" name="Google Shape;65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1" name="Google Shape;651;p49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Marcos Galán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3" name="Google Shape;653;p49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Ixchel Valdía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4" name="Google Shape;654;p49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5" name="Google Shape;655;p49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Nils Årud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1" name="Google Shape;661;p50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50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63" name="Google Shape;663;p50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0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0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0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0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0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0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50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50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50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50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50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0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50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0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50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0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50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0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0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50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50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50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50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50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50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50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50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50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50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50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50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50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50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50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50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50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50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50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50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50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50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9" name="Google Shape;709;p5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710" name="Google Shape;710;p50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11" name="Google Shape;711;p50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50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50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50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0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0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50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50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50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50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50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50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50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50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50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50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50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50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50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50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50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50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3" name="Google Shape;733;p50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34" name="Google Shape;734;p50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35" name="Google Shape;735;p50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8" name="Google Shape;738;p50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19866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Our company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51" name="Google Shape;751;p5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752" name="Google Shape;752;p51"/>
          <p:cNvGraphicFramePr/>
          <p:nvPr/>
        </p:nvGraphicFramePr>
        <p:xfrm>
          <a:off x="7620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{E83463F9-D5CF-43F4-B926-AF2557A2109F}</a:tableStyleId>
              </a:tblPr>
              <a:tblGrid>
                <a:gridCol w="73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58" name="Google Shape;758;p5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5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73" name="Google Shape;773;p5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5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79" name="Google Shape;779;p5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5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5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87" name="Google Shape;787;p5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5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5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93" name="Google Shape;793;p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5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801" name="Google Shape;801;p5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5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5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810" name="Google Shape;810;p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813" name="Google Shape;81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5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816" name="Google Shape;816;p5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820" name="Google Shape;820;p5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5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28" name="Google Shape;828;p5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5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35" name="Google Shape;835;p5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5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5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41" name="Google Shape;841;p5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5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44" name="Google Shape;844;p5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5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50" name="Google Shape;850;p5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5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53" name="Google Shape;853;p5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5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61" name="Google Shape;861;p5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67" name="Google Shape;867;p5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76" name="Google Shape;876;p5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5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81" name="Google Shape;881;p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5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86" name="Google Shape;886;p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5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91" name="Google Shape;891;p5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94" name="Google Shape;894;p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97" name="Google Shape;897;p5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5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901" name="Google Shape;901;p5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904" name="Google Shape;904;p5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5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5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915" name="Google Shape;915;p5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5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919" name="Google Shape;919;p5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5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922" name="Google Shape;922;p5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927" name="Google Shape;927;p5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5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5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32" name="Google Shape;932;p5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5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39" name="Google Shape;939;p5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5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49" name="Google Shape;949;p5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53" name="Google Shape;953;p5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57" name="Google Shape;957;p5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63" name="Google Shape;963;p5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66" name="Google Shape;966;p5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5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74" name="Google Shape;974;p5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5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81" name="Google Shape;981;p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84" name="Google Shape;984;p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5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93" name="Google Shape;993;p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5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002" name="Google Shape;1002;p5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005" name="Google Shape;1005;p5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5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012" name="Google Shape;1012;p5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5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020" name="Google Shape;1020;p5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5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024" name="Google Shape;1024;p5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31" name="Google Shape;1031;p5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35" name="Google Shape;1035;p5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39" name="Google Shape;1039;p5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45" name="Google Shape;1045;p5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5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73" name="Google Shape;1073;p5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5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97" name="Google Shape;1097;p5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5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112" name="Google Shape;1112;p5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5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116" name="Google Shape;1116;p5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5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123" name="Google Shape;1123;p5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32" name="Google Shape;1132;p5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36" name="Google Shape;1136;p5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42" name="Google Shape;1142;p5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5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50" name="Google Shape;1150;p5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5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57" name="Google Shape;1157;p5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67" name="Google Shape;1167;p5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5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79" name="Google Shape;1179;p5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85" name="Google Shape;1185;p5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>
            <a:off x="7243894" y="2032000"/>
            <a:ext cx="433992" cy="422729"/>
            <a:chOff x="5916675" y="927975"/>
            <a:chExt cx="516350" cy="502950"/>
          </a:xfrm>
        </p:grpSpPr>
        <p:sp>
          <p:nvSpPr>
            <p:cNvPr id="1193" name="Google Shape;119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52"/>
          <p:cNvGrpSpPr/>
          <p:nvPr/>
        </p:nvGrpSpPr>
        <p:grpSpPr>
          <a:xfrm>
            <a:off x="6359914" y="2737902"/>
            <a:ext cx="1079481" cy="1051467"/>
            <a:chOff x="5916675" y="927975"/>
            <a:chExt cx="516350" cy="502950"/>
          </a:xfrm>
        </p:grpSpPr>
        <p:sp>
          <p:nvSpPr>
            <p:cNvPr id="1196" name="Google Shape;1196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2"/>
          <p:cNvGrpSpPr/>
          <p:nvPr/>
        </p:nvGrpSpPr>
        <p:grpSpPr>
          <a:xfrm>
            <a:off x="6360057" y="2032000"/>
            <a:ext cx="433992" cy="422729"/>
            <a:chOff x="5916675" y="927975"/>
            <a:chExt cx="516350" cy="502950"/>
          </a:xfrm>
        </p:grpSpPr>
        <p:sp>
          <p:nvSpPr>
            <p:cNvPr id="1199" name="Google Shape;1199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52"/>
          <p:cNvSpPr/>
          <p:nvPr/>
        </p:nvSpPr>
        <p:spPr>
          <a:xfrm>
            <a:off x="7436055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2"/>
          <p:cNvSpPr/>
          <p:nvPr/>
        </p:nvSpPr>
        <p:spPr>
          <a:xfrm>
            <a:off x="6552218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2"/>
          <p:cNvSpPr/>
          <p:nvPr/>
        </p:nvSpPr>
        <p:spPr>
          <a:xfrm>
            <a:off x="6837753" y="33259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53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11" name="Google Shape;1211;p53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53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18" name="Google Shape;1218;p53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3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23" name="Google Shape;1223;p53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53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27" name="Google Shape;1227;p53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53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33" name="Google Shape;1233;p53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3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37" name="Google Shape;1237;p53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53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42" name="Google Shape;1242;p53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53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48" name="Google Shape;1248;p53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53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55" name="Google Shape;1255;p53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53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58" name="Google Shape;1258;p53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53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62" name="Google Shape;1262;p53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53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69" name="Google Shape;1269;p53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3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75" name="Google Shape;1275;p53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53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79" name="Google Shape;1279;p53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80" name="Google Shape;1280;p53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3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3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3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3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3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3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3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53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53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0" name="Google Shape;1290;p53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53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97" name="Google Shape;1297;p53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53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02" name="Google Shape;1302;p53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53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08" name="Google Shape;1308;p53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53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15" name="Google Shape;1315;p53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53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20" name="Google Shape;1320;p53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53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25" name="Google Shape;1325;p53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0" name="Google Shape;1330;p53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31" name="Google Shape;1331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53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42" name="Google Shape;1342;p53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5" name="Google Shape;1345;p53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46" name="Google Shape;1346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6" name="Google Shape;1356;p53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57" name="Google Shape;1357;p53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1" name="Google Shape;1361;p53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62" name="Google Shape;1362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2" name="Google Shape;1372;p53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73" name="Google Shape;1373;p5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53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81" name="Google Shape;1381;p53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3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86" name="Google Shape;1386;p53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53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91" name="Google Shape;1391;p53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53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97" name="Google Shape;1397;p53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3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04" name="Google Shape;1404;p53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3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08" name="Google Shape;1408;p53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53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14" name="Google Shape;1414;p53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3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21" name="Google Shape;1421;p53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3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25" name="Google Shape;1425;p53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53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30" name="Google Shape;1430;p53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3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37" name="Google Shape;1437;p53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53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45" name="Google Shape;1445;p53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3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50" name="Google Shape;1450;p53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3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54" name="Google Shape;1454;p53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3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58" name="Google Shape;1458;p53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53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63" name="Google Shape;1463;p53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53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68" name="Google Shape;1468;p53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53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74" name="Google Shape;1474;p53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3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3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3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3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53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81" name="Google Shape;1481;p53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53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89" name="Google Shape;1489;p53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53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02" name="Google Shape;1502;p53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53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07" name="Google Shape;1507;p53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53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11" name="Google Shape;1511;p53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53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18" name="Google Shape;1518;p53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3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27" name="Google Shape;1527;p53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9" name="Google Shape;1539;p53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40" name="Google Shape;1540;p53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53" name="Google Shape;1553;p53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3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3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3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5" name="Google Shape;1565;p53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66" name="Google Shape;1566;p53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2" name="Google Shape;1572;p53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73" name="Google Shape;1573;p53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53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89" name="Google Shape;1589;p53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4" name="Google Shape;1594;p53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95" name="Google Shape;1595;p53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96" name="Google Shape;1596;p53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53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53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53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00" name="Google Shape;1600;p53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53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53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53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04" name="Google Shape;1604;p53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53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53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53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08" name="Google Shape;1608;p53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53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53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1" name="Google Shape;1611;p53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12" name="Google Shape;1612;p53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0" name="Google Shape;1620;p53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21" name="Google Shape;1621;p53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53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46" name="Google Shape;1646;p5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47" name="Google Shape;1647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5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50" name="Google Shape;1650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5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55" name="Google Shape;1655;p53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56" name="Google Shape;1656;p5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7ED"/>
                </a:solidFill>
                <a:highlight>
                  <a:srgbClr val="550062"/>
                </a:highlight>
                <a:latin typeface="Abel"/>
                <a:ea typeface="Abel"/>
                <a:cs typeface="Abel"/>
                <a:sym typeface="Abel"/>
              </a:rPr>
              <a:t> and many more...</a:t>
            </a:r>
            <a:endParaRPr sz="2400">
              <a:solidFill>
                <a:srgbClr val="FFF7ED"/>
              </a:solidFill>
              <a:highlight>
                <a:srgbClr val="550062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62" name="Google Shape;1662;p5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63" name="Google Shape;1663;p54"/>
          <p:cNvSpPr txBox="1">
            <a:spLocks noGrp="1"/>
          </p:cNvSpPr>
          <p:nvPr>
            <p:ph type="body" idx="4294967295"/>
          </p:nvPr>
        </p:nvSpPr>
        <p:spPr>
          <a:xfrm>
            <a:off x="731900" y="856425"/>
            <a:ext cx="79548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I: REPLICATION ATTEMPT</a:t>
            </a:r>
            <a:endParaRPr dirty="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31628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Wingdings" pitchFamily="2" charset="2"/>
              <a:buChar char="§"/>
            </a:pPr>
            <a:r>
              <a:rPr lang="en-US" sz="2000" dirty="0"/>
              <a:t>Establish a machine learning ‘jargon’ dictionary</a:t>
            </a:r>
          </a:p>
          <a:p>
            <a:pPr lvl="0">
              <a:spcBef>
                <a:spcPts val="0"/>
              </a:spcBef>
              <a:buFont typeface="Wingdings" pitchFamily="2" charset="2"/>
              <a:buChar char="§"/>
            </a:pPr>
            <a:endParaRPr lang="en-US" sz="2000" dirty="0"/>
          </a:p>
          <a:p>
            <a:pPr lvl="0">
              <a:spcBef>
                <a:spcPts val="0"/>
              </a:spcBef>
              <a:buFont typeface="Wingdings" pitchFamily="2" charset="2"/>
              <a:buChar char="§"/>
            </a:pPr>
            <a:r>
              <a:rPr lang="en-US" sz="2000" dirty="0"/>
              <a:t>Gather abstracts from peer-reviewed scientific journals that reference ’machine learning’ </a:t>
            </a:r>
          </a:p>
          <a:p>
            <a:pPr lvl="0">
              <a:spcBef>
                <a:spcPts val="0"/>
              </a:spcBef>
              <a:buFont typeface="Wingdings" pitchFamily="2" charset="2"/>
              <a:buChar char="§"/>
            </a:pPr>
            <a:endParaRPr lang="en-US" sz="2000" dirty="0"/>
          </a:p>
          <a:p>
            <a:pPr lvl="0">
              <a:spcBef>
                <a:spcPts val="0"/>
              </a:spcBef>
              <a:buFont typeface="Wingdings" pitchFamily="2" charset="2"/>
              <a:buChar char="§"/>
            </a:pPr>
            <a:r>
              <a:rPr lang="en-US" sz="2000" dirty="0"/>
              <a:t>Establish frequency of jargon words in each abstract</a:t>
            </a:r>
          </a:p>
          <a:p>
            <a:pPr marL="76200" lvl="0" indent="0">
              <a:spcBef>
                <a:spcPts val="0"/>
              </a:spcBef>
              <a:buNone/>
            </a:pPr>
            <a:endParaRPr lang="en-US" sz="2000" dirty="0"/>
          </a:p>
          <a:p>
            <a:pPr lvl="0">
              <a:spcBef>
                <a:spcPts val="0"/>
              </a:spcBef>
              <a:buFont typeface="Wingdings" pitchFamily="2" charset="2"/>
              <a:buChar char="§"/>
            </a:pPr>
            <a:r>
              <a:rPr lang="en-US" sz="2000" dirty="0"/>
              <a:t>Does using more jargon lead to fewer citations?</a:t>
            </a:r>
            <a:endParaRPr lang="en-US" dirty="0"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55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70" name="Google Shape;1670;p55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71" name="Google Shape;1671;p55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72" name="Google Shape;1672;p55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3" name="Google Shape;1673;p55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74" name="Google Shape;1674;p55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75" name="Google Shape;1675;p55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6" name="Google Shape;1676;p55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77" name="Google Shape;1677;p55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78" name="Google Shape;1678;p55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9" name="Google Shape;1679;p55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80" name="Google Shape;1680;p55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81" name="Google Shape;1681;p55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2" name="Google Shape;1682;p55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683" name="Google Shape;1683;p5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ctrTitle" idx="4294967295"/>
          </p:nvPr>
        </p:nvSpPr>
        <p:spPr>
          <a:xfrm>
            <a:off x="685800" y="897550"/>
            <a:ext cx="3791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097173"/>
            <a:ext cx="3791700" cy="21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50062"/>
                </a:solidFill>
              </a:rPr>
              <a:t>I am Jayden Smith</a:t>
            </a:r>
            <a:endParaRPr sz="3600">
              <a:solidFill>
                <a:srgbClr val="55006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185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9520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1598375" y="981800"/>
            <a:ext cx="4692600" cy="33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rgbClr val="FF8700"/>
                </a:solidFill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74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744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715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r="33488"/>
          <a:stretch/>
        </p:blipFill>
        <p:spPr>
          <a:xfrm>
            <a:off x="4246750" y="327159"/>
            <a:ext cx="4481639" cy="4489182"/>
          </a:xfrm>
          <a:custGeom>
            <a:avLst/>
            <a:gdLst/>
            <a:ahLst/>
            <a:cxnLst/>
            <a:rect l="l" t="t" r="r" b="b"/>
            <a:pathLst>
              <a:path w="21598" h="21600" extrusionOk="0">
                <a:moveTo>
                  <a:pt x="10662" y="0"/>
                </a:moveTo>
                <a:lnTo>
                  <a:pt x="10544" y="9"/>
                </a:lnTo>
                <a:cubicBezTo>
                  <a:pt x="10532" y="51"/>
                  <a:pt x="10535" y="93"/>
                  <a:pt x="10554" y="132"/>
                </a:cubicBezTo>
                <a:lnTo>
                  <a:pt x="10653" y="132"/>
                </a:lnTo>
                <a:cubicBezTo>
                  <a:pt x="10671" y="90"/>
                  <a:pt x="10674" y="44"/>
                  <a:pt x="10662" y="0"/>
                </a:cubicBezTo>
                <a:close/>
                <a:moveTo>
                  <a:pt x="9755" y="109"/>
                </a:moveTo>
                <a:lnTo>
                  <a:pt x="9755" y="245"/>
                </a:lnTo>
                <a:cubicBezTo>
                  <a:pt x="9789" y="248"/>
                  <a:pt x="9821" y="249"/>
                  <a:pt x="9854" y="241"/>
                </a:cubicBezTo>
                <a:lnTo>
                  <a:pt x="9873" y="222"/>
                </a:lnTo>
                <a:cubicBezTo>
                  <a:pt x="9881" y="191"/>
                  <a:pt x="9881" y="158"/>
                  <a:pt x="9873" y="127"/>
                </a:cubicBezTo>
                <a:cubicBezTo>
                  <a:pt x="9850" y="91"/>
                  <a:pt x="9788" y="105"/>
                  <a:pt x="9755" y="109"/>
                </a:cubicBezTo>
                <a:close/>
                <a:moveTo>
                  <a:pt x="12685" y="118"/>
                </a:moveTo>
                <a:cubicBezTo>
                  <a:pt x="12645" y="151"/>
                  <a:pt x="12595" y="211"/>
                  <a:pt x="12652" y="255"/>
                </a:cubicBezTo>
                <a:lnTo>
                  <a:pt x="12685" y="274"/>
                </a:lnTo>
                <a:cubicBezTo>
                  <a:pt x="12701" y="264"/>
                  <a:pt x="12715" y="254"/>
                  <a:pt x="12728" y="241"/>
                </a:cubicBezTo>
                <a:lnTo>
                  <a:pt x="12746" y="212"/>
                </a:lnTo>
                <a:cubicBezTo>
                  <a:pt x="12756" y="172"/>
                  <a:pt x="12708" y="145"/>
                  <a:pt x="12685" y="118"/>
                </a:cubicBezTo>
                <a:close/>
                <a:moveTo>
                  <a:pt x="8933" y="212"/>
                </a:moveTo>
                <a:lnTo>
                  <a:pt x="8933" y="349"/>
                </a:lnTo>
                <a:cubicBezTo>
                  <a:pt x="8967" y="352"/>
                  <a:pt x="9003" y="347"/>
                  <a:pt x="9037" y="340"/>
                </a:cubicBezTo>
                <a:cubicBezTo>
                  <a:pt x="9042" y="334"/>
                  <a:pt x="9045" y="331"/>
                  <a:pt x="9051" y="326"/>
                </a:cubicBezTo>
                <a:cubicBezTo>
                  <a:pt x="9059" y="295"/>
                  <a:pt x="9059" y="262"/>
                  <a:pt x="9051" y="231"/>
                </a:cubicBezTo>
                <a:lnTo>
                  <a:pt x="9037" y="212"/>
                </a:lnTo>
                <a:cubicBezTo>
                  <a:pt x="9003" y="204"/>
                  <a:pt x="8966" y="204"/>
                  <a:pt x="8933" y="212"/>
                </a:cubicBezTo>
                <a:close/>
                <a:moveTo>
                  <a:pt x="11934" y="217"/>
                </a:moveTo>
                <a:cubicBezTo>
                  <a:pt x="11877" y="202"/>
                  <a:pt x="11816" y="232"/>
                  <a:pt x="11801" y="288"/>
                </a:cubicBezTo>
                <a:cubicBezTo>
                  <a:pt x="11791" y="325"/>
                  <a:pt x="11802" y="365"/>
                  <a:pt x="11830" y="392"/>
                </a:cubicBezTo>
                <a:cubicBezTo>
                  <a:pt x="11869" y="412"/>
                  <a:pt x="11915" y="416"/>
                  <a:pt x="11957" y="401"/>
                </a:cubicBezTo>
                <a:cubicBezTo>
                  <a:pt x="12005" y="364"/>
                  <a:pt x="12013" y="298"/>
                  <a:pt x="11976" y="250"/>
                </a:cubicBezTo>
                <a:cubicBezTo>
                  <a:pt x="11964" y="235"/>
                  <a:pt x="11951" y="224"/>
                  <a:pt x="11934" y="217"/>
                </a:cubicBezTo>
                <a:close/>
                <a:moveTo>
                  <a:pt x="11059" y="283"/>
                </a:moveTo>
                <a:cubicBezTo>
                  <a:pt x="10979" y="308"/>
                  <a:pt x="10895" y="429"/>
                  <a:pt x="10984" y="495"/>
                </a:cubicBezTo>
                <a:cubicBezTo>
                  <a:pt x="11056" y="582"/>
                  <a:pt x="11166" y="536"/>
                  <a:pt x="11206" y="444"/>
                </a:cubicBezTo>
                <a:cubicBezTo>
                  <a:pt x="11208" y="415"/>
                  <a:pt x="11204" y="386"/>
                  <a:pt x="11196" y="359"/>
                </a:cubicBezTo>
                <a:cubicBezTo>
                  <a:pt x="11183" y="346"/>
                  <a:pt x="11172" y="332"/>
                  <a:pt x="11163" y="316"/>
                </a:cubicBezTo>
                <a:cubicBezTo>
                  <a:pt x="11133" y="296"/>
                  <a:pt x="11096" y="285"/>
                  <a:pt x="11059" y="283"/>
                </a:cubicBezTo>
                <a:close/>
                <a:moveTo>
                  <a:pt x="8172" y="330"/>
                </a:moveTo>
                <a:cubicBezTo>
                  <a:pt x="8143" y="326"/>
                  <a:pt x="8117" y="338"/>
                  <a:pt x="8101" y="377"/>
                </a:cubicBezTo>
                <a:lnTo>
                  <a:pt x="8101" y="401"/>
                </a:lnTo>
                <a:lnTo>
                  <a:pt x="8139" y="434"/>
                </a:lnTo>
                <a:cubicBezTo>
                  <a:pt x="8155" y="441"/>
                  <a:pt x="8173" y="445"/>
                  <a:pt x="8191" y="444"/>
                </a:cubicBezTo>
                <a:cubicBezTo>
                  <a:pt x="8211" y="436"/>
                  <a:pt x="8246" y="392"/>
                  <a:pt x="8257" y="377"/>
                </a:cubicBezTo>
                <a:cubicBezTo>
                  <a:pt x="8234" y="353"/>
                  <a:pt x="8201" y="334"/>
                  <a:pt x="8172" y="330"/>
                </a:cubicBezTo>
                <a:close/>
                <a:moveTo>
                  <a:pt x="10303" y="377"/>
                </a:moveTo>
                <a:cubicBezTo>
                  <a:pt x="10263" y="360"/>
                  <a:pt x="10206" y="373"/>
                  <a:pt x="10138" y="448"/>
                </a:cubicBezTo>
                <a:cubicBezTo>
                  <a:pt x="10118" y="504"/>
                  <a:pt x="10131" y="566"/>
                  <a:pt x="10166" y="613"/>
                </a:cubicBezTo>
                <a:cubicBezTo>
                  <a:pt x="10410" y="768"/>
                  <a:pt x="10425" y="429"/>
                  <a:pt x="10303" y="377"/>
                </a:cubicBezTo>
                <a:close/>
                <a:moveTo>
                  <a:pt x="13952" y="429"/>
                </a:moveTo>
                <a:cubicBezTo>
                  <a:pt x="13938" y="442"/>
                  <a:pt x="13923" y="456"/>
                  <a:pt x="13914" y="472"/>
                </a:cubicBezTo>
                <a:lnTo>
                  <a:pt x="13914" y="495"/>
                </a:lnTo>
                <a:cubicBezTo>
                  <a:pt x="13923" y="511"/>
                  <a:pt x="13938" y="525"/>
                  <a:pt x="13952" y="538"/>
                </a:cubicBezTo>
                <a:cubicBezTo>
                  <a:pt x="13964" y="545"/>
                  <a:pt x="13979" y="549"/>
                  <a:pt x="13994" y="547"/>
                </a:cubicBezTo>
                <a:cubicBezTo>
                  <a:pt x="14018" y="532"/>
                  <a:pt x="14040" y="510"/>
                  <a:pt x="14056" y="486"/>
                </a:cubicBezTo>
                <a:cubicBezTo>
                  <a:pt x="14034" y="461"/>
                  <a:pt x="14004" y="445"/>
                  <a:pt x="13975" y="429"/>
                </a:cubicBezTo>
                <a:lnTo>
                  <a:pt x="13952" y="429"/>
                </a:lnTo>
                <a:close/>
                <a:moveTo>
                  <a:pt x="9462" y="486"/>
                </a:moveTo>
                <a:cubicBezTo>
                  <a:pt x="9394" y="469"/>
                  <a:pt x="9327" y="508"/>
                  <a:pt x="9311" y="576"/>
                </a:cubicBezTo>
                <a:cubicBezTo>
                  <a:pt x="9309" y="621"/>
                  <a:pt x="9315" y="667"/>
                  <a:pt x="9334" y="708"/>
                </a:cubicBezTo>
                <a:cubicBezTo>
                  <a:pt x="9496" y="886"/>
                  <a:pt x="9690" y="541"/>
                  <a:pt x="9462" y="486"/>
                </a:cubicBezTo>
                <a:close/>
                <a:moveTo>
                  <a:pt x="13210" y="486"/>
                </a:moveTo>
                <a:cubicBezTo>
                  <a:pt x="13178" y="484"/>
                  <a:pt x="13146" y="488"/>
                  <a:pt x="13115" y="495"/>
                </a:cubicBezTo>
                <a:cubicBezTo>
                  <a:pt x="13099" y="511"/>
                  <a:pt x="13085" y="528"/>
                  <a:pt x="13073" y="547"/>
                </a:cubicBezTo>
                <a:cubicBezTo>
                  <a:pt x="13061" y="585"/>
                  <a:pt x="13069" y="624"/>
                  <a:pt x="13091" y="656"/>
                </a:cubicBezTo>
                <a:cubicBezTo>
                  <a:pt x="13113" y="675"/>
                  <a:pt x="13138" y="691"/>
                  <a:pt x="13167" y="694"/>
                </a:cubicBezTo>
                <a:cubicBezTo>
                  <a:pt x="13193" y="683"/>
                  <a:pt x="13217" y="669"/>
                  <a:pt x="13243" y="656"/>
                </a:cubicBezTo>
                <a:cubicBezTo>
                  <a:pt x="13273" y="612"/>
                  <a:pt x="13273" y="558"/>
                  <a:pt x="13243" y="514"/>
                </a:cubicBezTo>
                <a:lnTo>
                  <a:pt x="13210" y="486"/>
                </a:lnTo>
                <a:close/>
                <a:moveTo>
                  <a:pt x="12392" y="557"/>
                </a:moveTo>
                <a:cubicBezTo>
                  <a:pt x="12340" y="551"/>
                  <a:pt x="12290" y="555"/>
                  <a:pt x="12241" y="571"/>
                </a:cubicBezTo>
                <a:cubicBezTo>
                  <a:pt x="12198" y="634"/>
                  <a:pt x="12190" y="714"/>
                  <a:pt x="12222" y="783"/>
                </a:cubicBezTo>
                <a:cubicBezTo>
                  <a:pt x="12231" y="794"/>
                  <a:pt x="12242" y="806"/>
                  <a:pt x="12255" y="812"/>
                </a:cubicBezTo>
                <a:cubicBezTo>
                  <a:pt x="12419" y="878"/>
                  <a:pt x="12534" y="745"/>
                  <a:pt x="12458" y="590"/>
                </a:cubicBezTo>
                <a:cubicBezTo>
                  <a:pt x="12441" y="570"/>
                  <a:pt x="12418" y="559"/>
                  <a:pt x="12392" y="557"/>
                </a:cubicBezTo>
                <a:close/>
                <a:moveTo>
                  <a:pt x="8578" y="594"/>
                </a:moveTo>
                <a:cubicBezTo>
                  <a:pt x="8544" y="606"/>
                  <a:pt x="8515" y="630"/>
                  <a:pt x="8498" y="665"/>
                </a:cubicBezTo>
                <a:cubicBezTo>
                  <a:pt x="8483" y="696"/>
                  <a:pt x="8475" y="731"/>
                  <a:pt x="8484" y="764"/>
                </a:cubicBezTo>
                <a:cubicBezTo>
                  <a:pt x="8492" y="777"/>
                  <a:pt x="8505" y="813"/>
                  <a:pt x="8522" y="821"/>
                </a:cubicBezTo>
                <a:cubicBezTo>
                  <a:pt x="8644" y="943"/>
                  <a:pt x="8820" y="761"/>
                  <a:pt x="8720" y="632"/>
                </a:cubicBezTo>
                <a:lnTo>
                  <a:pt x="8687" y="599"/>
                </a:lnTo>
                <a:cubicBezTo>
                  <a:pt x="8652" y="582"/>
                  <a:pt x="8613" y="583"/>
                  <a:pt x="8578" y="594"/>
                </a:cubicBezTo>
                <a:close/>
                <a:moveTo>
                  <a:pt x="11584" y="628"/>
                </a:moveTo>
                <a:cubicBezTo>
                  <a:pt x="11550" y="614"/>
                  <a:pt x="11507" y="615"/>
                  <a:pt x="11461" y="632"/>
                </a:cubicBezTo>
                <a:cubicBezTo>
                  <a:pt x="11429" y="638"/>
                  <a:pt x="11413" y="669"/>
                  <a:pt x="11385" y="684"/>
                </a:cubicBezTo>
                <a:cubicBezTo>
                  <a:pt x="11323" y="818"/>
                  <a:pt x="11382" y="967"/>
                  <a:pt x="11541" y="967"/>
                </a:cubicBezTo>
                <a:cubicBezTo>
                  <a:pt x="11574" y="958"/>
                  <a:pt x="11602" y="943"/>
                  <a:pt x="11631" y="925"/>
                </a:cubicBezTo>
                <a:cubicBezTo>
                  <a:pt x="11722" y="826"/>
                  <a:pt x="11686" y="669"/>
                  <a:pt x="11584" y="628"/>
                </a:cubicBezTo>
                <a:close/>
                <a:moveTo>
                  <a:pt x="10686" y="722"/>
                </a:moveTo>
                <a:cubicBezTo>
                  <a:pt x="10564" y="740"/>
                  <a:pt x="10477" y="867"/>
                  <a:pt x="10558" y="1000"/>
                </a:cubicBezTo>
                <a:cubicBezTo>
                  <a:pt x="10625" y="1099"/>
                  <a:pt x="10825" y="1089"/>
                  <a:pt x="10866" y="967"/>
                </a:cubicBezTo>
                <a:cubicBezTo>
                  <a:pt x="10889" y="889"/>
                  <a:pt x="10869" y="805"/>
                  <a:pt x="10814" y="745"/>
                </a:cubicBezTo>
                <a:cubicBezTo>
                  <a:pt x="10770" y="724"/>
                  <a:pt x="10727" y="716"/>
                  <a:pt x="10686" y="722"/>
                </a:cubicBezTo>
                <a:close/>
                <a:moveTo>
                  <a:pt x="7884" y="731"/>
                </a:moveTo>
                <a:cubicBezTo>
                  <a:pt x="7824" y="730"/>
                  <a:pt x="7764" y="729"/>
                  <a:pt x="7704" y="736"/>
                </a:cubicBezTo>
                <a:cubicBezTo>
                  <a:pt x="7697" y="796"/>
                  <a:pt x="7693" y="855"/>
                  <a:pt x="7694" y="915"/>
                </a:cubicBezTo>
                <a:cubicBezTo>
                  <a:pt x="7699" y="921"/>
                  <a:pt x="7728" y="928"/>
                  <a:pt x="7737" y="934"/>
                </a:cubicBezTo>
                <a:cubicBezTo>
                  <a:pt x="7789" y="937"/>
                  <a:pt x="7842" y="933"/>
                  <a:pt x="7893" y="925"/>
                </a:cubicBezTo>
                <a:cubicBezTo>
                  <a:pt x="7901" y="883"/>
                  <a:pt x="7914" y="765"/>
                  <a:pt x="7884" y="731"/>
                </a:cubicBezTo>
                <a:close/>
                <a:moveTo>
                  <a:pt x="14457" y="736"/>
                </a:moveTo>
                <a:cubicBezTo>
                  <a:pt x="14405" y="732"/>
                  <a:pt x="14353" y="762"/>
                  <a:pt x="14334" y="812"/>
                </a:cubicBezTo>
                <a:cubicBezTo>
                  <a:pt x="14333" y="845"/>
                  <a:pt x="14350" y="876"/>
                  <a:pt x="14377" y="896"/>
                </a:cubicBezTo>
                <a:cubicBezTo>
                  <a:pt x="14393" y="912"/>
                  <a:pt x="14411" y="926"/>
                  <a:pt x="14429" y="939"/>
                </a:cubicBezTo>
                <a:cubicBezTo>
                  <a:pt x="14457" y="899"/>
                  <a:pt x="14508" y="871"/>
                  <a:pt x="14523" y="821"/>
                </a:cubicBezTo>
                <a:cubicBezTo>
                  <a:pt x="14512" y="785"/>
                  <a:pt x="14489" y="755"/>
                  <a:pt x="14457" y="736"/>
                </a:cubicBezTo>
                <a:close/>
                <a:moveTo>
                  <a:pt x="9864" y="793"/>
                </a:moveTo>
                <a:cubicBezTo>
                  <a:pt x="9775" y="822"/>
                  <a:pt x="9704" y="893"/>
                  <a:pt x="9675" y="981"/>
                </a:cubicBezTo>
                <a:cubicBezTo>
                  <a:pt x="9668" y="1019"/>
                  <a:pt x="9698" y="1055"/>
                  <a:pt x="9712" y="1085"/>
                </a:cubicBezTo>
                <a:cubicBezTo>
                  <a:pt x="9755" y="1139"/>
                  <a:pt x="9809" y="1180"/>
                  <a:pt x="9873" y="1203"/>
                </a:cubicBezTo>
                <a:cubicBezTo>
                  <a:pt x="9966" y="1185"/>
                  <a:pt x="10042" y="1117"/>
                  <a:pt x="10076" y="1029"/>
                </a:cubicBezTo>
                <a:cubicBezTo>
                  <a:pt x="10112" y="917"/>
                  <a:pt x="9971" y="793"/>
                  <a:pt x="9864" y="793"/>
                </a:cubicBezTo>
                <a:close/>
                <a:moveTo>
                  <a:pt x="13597" y="793"/>
                </a:moveTo>
                <a:cubicBezTo>
                  <a:pt x="13562" y="794"/>
                  <a:pt x="13531" y="810"/>
                  <a:pt x="13507" y="835"/>
                </a:cubicBezTo>
                <a:lnTo>
                  <a:pt x="13479" y="878"/>
                </a:lnTo>
                <a:cubicBezTo>
                  <a:pt x="13475" y="928"/>
                  <a:pt x="13486" y="980"/>
                  <a:pt x="13512" y="1024"/>
                </a:cubicBezTo>
                <a:cubicBezTo>
                  <a:pt x="13567" y="1076"/>
                  <a:pt x="13655" y="1076"/>
                  <a:pt x="13711" y="1024"/>
                </a:cubicBezTo>
                <a:cubicBezTo>
                  <a:pt x="13723" y="991"/>
                  <a:pt x="13734" y="955"/>
                  <a:pt x="13739" y="920"/>
                </a:cubicBezTo>
                <a:cubicBezTo>
                  <a:pt x="13736" y="846"/>
                  <a:pt x="13671" y="790"/>
                  <a:pt x="13597" y="793"/>
                </a:cubicBezTo>
                <a:close/>
                <a:moveTo>
                  <a:pt x="7014" y="812"/>
                </a:moveTo>
                <a:cubicBezTo>
                  <a:pt x="6965" y="856"/>
                  <a:pt x="6883" y="918"/>
                  <a:pt x="6948" y="981"/>
                </a:cubicBezTo>
                <a:lnTo>
                  <a:pt x="6948" y="986"/>
                </a:lnTo>
                <a:lnTo>
                  <a:pt x="7000" y="1019"/>
                </a:lnTo>
                <a:cubicBezTo>
                  <a:pt x="7052" y="1026"/>
                  <a:pt x="7092" y="957"/>
                  <a:pt x="7123" y="925"/>
                </a:cubicBezTo>
                <a:lnTo>
                  <a:pt x="7014" y="812"/>
                </a:lnTo>
                <a:close/>
                <a:moveTo>
                  <a:pt x="12784" y="854"/>
                </a:moveTo>
                <a:cubicBezTo>
                  <a:pt x="12666" y="862"/>
                  <a:pt x="12568" y="980"/>
                  <a:pt x="12633" y="1118"/>
                </a:cubicBezTo>
                <a:cubicBezTo>
                  <a:pt x="12649" y="1159"/>
                  <a:pt x="12685" y="1187"/>
                  <a:pt x="12728" y="1194"/>
                </a:cubicBezTo>
                <a:cubicBezTo>
                  <a:pt x="12816" y="1226"/>
                  <a:pt x="12917" y="1183"/>
                  <a:pt x="12950" y="1095"/>
                </a:cubicBezTo>
                <a:cubicBezTo>
                  <a:pt x="12960" y="1067"/>
                  <a:pt x="12959" y="1039"/>
                  <a:pt x="12954" y="1010"/>
                </a:cubicBezTo>
                <a:cubicBezTo>
                  <a:pt x="12952" y="965"/>
                  <a:pt x="12934" y="919"/>
                  <a:pt x="12902" y="887"/>
                </a:cubicBezTo>
                <a:cubicBezTo>
                  <a:pt x="12863" y="862"/>
                  <a:pt x="12824" y="851"/>
                  <a:pt x="12784" y="854"/>
                </a:cubicBezTo>
                <a:close/>
                <a:moveTo>
                  <a:pt x="9141" y="906"/>
                </a:moveTo>
                <a:cubicBezTo>
                  <a:pt x="9029" y="871"/>
                  <a:pt x="8894" y="922"/>
                  <a:pt x="8923" y="1118"/>
                </a:cubicBezTo>
                <a:cubicBezTo>
                  <a:pt x="8936" y="1136"/>
                  <a:pt x="8948" y="1158"/>
                  <a:pt x="8952" y="1180"/>
                </a:cubicBezTo>
                <a:cubicBezTo>
                  <a:pt x="9018" y="1250"/>
                  <a:pt x="9123" y="1242"/>
                  <a:pt x="9207" y="1213"/>
                </a:cubicBezTo>
                <a:cubicBezTo>
                  <a:pt x="9340" y="1064"/>
                  <a:pt x="9252" y="941"/>
                  <a:pt x="9141" y="906"/>
                </a:cubicBezTo>
                <a:close/>
                <a:moveTo>
                  <a:pt x="12000" y="934"/>
                </a:moveTo>
                <a:cubicBezTo>
                  <a:pt x="11947" y="925"/>
                  <a:pt x="11893" y="937"/>
                  <a:pt x="11849" y="967"/>
                </a:cubicBezTo>
                <a:cubicBezTo>
                  <a:pt x="11820" y="994"/>
                  <a:pt x="11793" y="1026"/>
                  <a:pt x="11778" y="1062"/>
                </a:cubicBezTo>
                <a:cubicBezTo>
                  <a:pt x="11760" y="1120"/>
                  <a:pt x="11768" y="1187"/>
                  <a:pt x="11797" y="1241"/>
                </a:cubicBezTo>
                <a:cubicBezTo>
                  <a:pt x="11855" y="1335"/>
                  <a:pt x="11976" y="1365"/>
                  <a:pt x="12071" y="1307"/>
                </a:cubicBezTo>
                <a:cubicBezTo>
                  <a:pt x="12118" y="1278"/>
                  <a:pt x="12150" y="1230"/>
                  <a:pt x="12160" y="1175"/>
                </a:cubicBezTo>
                <a:cubicBezTo>
                  <a:pt x="12181" y="1064"/>
                  <a:pt x="12111" y="954"/>
                  <a:pt x="12000" y="934"/>
                </a:cubicBezTo>
                <a:close/>
                <a:moveTo>
                  <a:pt x="6144" y="972"/>
                </a:moveTo>
                <a:cubicBezTo>
                  <a:pt x="6135" y="985"/>
                  <a:pt x="6128" y="999"/>
                  <a:pt x="6121" y="1014"/>
                </a:cubicBezTo>
                <a:cubicBezTo>
                  <a:pt x="6127" y="1035"/>
                  <a:pt x="6134" y="1057"/>
                  <a:pt x="6144" y="1076"/>
                </a:cubicBezTo>
                <a:lnTo>
                  <a:pt x="6187" y="1118"/>
                </a:lnTo>
                <a:cubicBezTo>
                  <a:pt x="6216" y="1079"/>
                  <a:pt x="6278" y="1023"/>
                  <a:pt x="6220" y="981"/>
                </a:cubicBezTo>
                <a:cubicBezTo>
                  <a:pt x="6198" y="964"/>
                  <a:pt x="6170" y="960"/>
                  <a:pt x="6144" y="972"/>
                </a:cubicBezTo>
                <a:close/>
                <a:moveTo>
                  <a:pt x="8167" y="1014"/>
                </a:moveTo>
                <a:cubicBezTo>
                  <a:pt x="8093" y="1079"/>
                  <a:pt x="8078" y="1190"/>
                  <a:pt x="8129" y="1274"/>
                </a:cubicBezTo>
                <a:cubicBezTo>
                  <a:pt x="8202" y="1369"/>
                  <a:pt x="8396" y="1365"/>
                  <a:pt x="8436" y="1241"/>
                </a:cubicBezTo>
                <a:cubicBezTo>
                  <a:pt x="8503" y="1064"/>
                  <a:pt x="8328" y="943"/>
                  <a:pt x="8167" y="1014"/>
                </a:cubicBezTo>
                <a:close/>
                <a:moveTo>
                  <a:pt x="11125" y="1033"/>
                </a:moveTo>
                <a:cubicBezTo>
                  <a:pt x="11096" y="1042"/>
                  <a:pt x="11068" y="1052"/>
                  <a:pt x="11040" y="1066"/>
                </a:cubicBezTo>
                <a:cubicBezTo>
                  <a:pt x="10922" y="1162"/>
                  <a:pt x="10957" y="1408"/>
                  <a:pt x="11121" y="1434"/>
                </a:cubicBezTo>
                <a:cubicBezTo>
                  <a:pt x="11204" y="1457"/>
                  <a:pt x="11294" y="1432"/>
                  <a:pt x="11352" y="1368"/>
                </a:cubicBezTo>
                <a:cubicBezTo>
                  <a:pt x="11455" y="1192"/>
                  <a:pt x="11334" y="1001"/>
                  <a:pt x="11130" y="1033"/>
                </a:cubicBezTo>
                <a:lnTo>
                  <a:pt x="11125" y="1033"/>
                </a:lnTo>
                <a:close/>
                <a:moveTo>
                  <a:pt x="14958" y="1095"/>
                </a:moveTo>
                <a:cubicBezTo>
                  <a:pt x="14898" y="1094"/>
                  <a:pt x="14838" y="1098"/>
                  <a:pt x="14779" y="1104"/>
                </a:cubicBezTo>
                <a:cubicBezTo>
                  <a:pt x="14773" y="1164"/>
                  <a:pt x="14768" y="1223"/>
                  <a:pt x="14769" y="1283"/>
                </a:cubicBezTo>
                <a:lnTo>
                  <a:pt x="14779" y="1298"/>
                </a:lnTo>
                <a:lnTo>
                  <a:pt x="14968" y="1298"/>
                </a:lnTo>
                <a:cubicBezTo>
                  <a:pt x="14981" y="1233"/>
                  <a:pt x="14981" y="1169"/>
                  <a:pt x="14968" y="1104"/>
                </a:cubicBezTo>
                <a:lnTo>
                  <a:pt x="14958" y="1095"/>
                </a:lnTo>
                <a:close/>
                <a:moveTo>
                  <a:pt x="10350" y="1104"/>
                </a:moveTo>
                <a:lnTo>
                  <a:pt x="10341" y="1123"/>
                </a:lnTo>
                <a:cubicBezTo>
                  <a:pt x="10207" y="1133"/>
                  <a:pt x="10164" y="1214"/>
                  <a:pt x="10119" y="1326"/>
                </a:cubicBezTo>
                <a:cubicBezTo>
                  <a:pt x="10125" y="1364"/>
                  <a:pt x="10139" y="1400"/>
                  <a:pt x="10157" y="1434"/>
                </a:cubicBezTo>
                <a:lnTo>
                  <a:pt x="10157" y="1439"/>
                </a:lnTo>
                <a:cubicBezTo>
                  <a:pt x="10183" y="1502"/>
                  <a:pt x="10237" y="1549"/>
                  <a:pt x="10303" y="1566"/>
                </a:cubicBezTo>
                <a:cubicBezTo>
                  <a:pt x="10374" y="1574"/>
                  <a:pt x="10444" y="1559"/>
                  <a:pt x="10506" y="1524"/>
                </a:cubicBezTo>
                <a:cubicBezTo>
                  <a:pt x="10562" y="1475"/>
                  <a:pt x="10575" y="1399"/>
                  <a:pt x="10610" y="1335"/>
                </a:cubicBezTo>
                <a:cubicBezTo>
                  <a:pt x="10559" y="1269"/>
                  <a:pt x="10559" y="1163"/>
                  <a:pt x="10464" y="1137"/>
                </a:cubicBezTo>
                <a:cubicBezTo>
                  <a:pt x="10456" y="1134"/>
                  <a:pt x="10370" y="1113"/>
                  <a:pt x="10369" y="1104"/>
                </a:cubicBezTo>
                <a:lnTo>
                  <a:pt x="10350" y="1104"/>
                </a:lnTo>
                <a:close/>
                <a:moveTo>
                  <a:pt x="7482" y="1109"/>
                </a:moveTo>
                <a:cubicBezTo>
                  <a:pt x="7367" y="1085"/>
                  <a:pt x="7245" y="1225"/>
                  <a:pt x="7302" y="1335"/>
                </a:cubicBezTo>
                <a:cubicBezTo>
                  <a:pt x="7337" y="1394"/>
                  <a:pt x="7395" y="1437"/>
                  <a:pt x="7463" y="1448"/>
                </a:cubicBezTo>
                <a:cubicBezTo>
                  <a:pt x="7483" y="1442"/>
                  <a:pt x="7504" y="1434"/>
                  <a:pt x="7524" y="1430"/>
                </a:cubicBezTo>
                <a:cubicBezTo>
                  <a:pt x="7539" y="1413"/>
                  <a:pt x="7553" y="1399"/>
                  <a:pt x="7572" y="1387"/>
                </a:cubicBezTo>
                <a:cubicBezTo>
                  <a:pt x="7584" y="1358"/>
                  <a:pt x="7612" y="1319"/>
                  <a:pt x="7624" y="1293"/>
                </a:cubicBezTo>
                <a:cubicBezTo>
                  <a:pt x="7625" y="1242"/>
                  <a:pt x="7606" y="1194"/>
                  <a:pt x="7567" y="1161"/>
                </a:cubicBezTo>
                <a:cubicBezTo>
                  <a:pt x="7544" y="1135"/>
                  <a:pt x="7515" y="1117"/>
                  <a:pt x="7482" y="1109"/>
                </a:cubicBezTo>
                <a:close/>
                <a:moveTo>
                  <a:pt x="14089" y="1137"/>
                </a:moveTo>
                <a:cubicBezTo>
                  <a:pt x="14029" y="1124"/>
                  <a:pt x="13969" y="1140"/>
                  <a:pt x="13928" y="1184"/>
                </a:cubicBezTo>
                <a:cubicBezTo>
                  <a:pt x="13906" y="1221"/>
                  <a:pt x="13892" y="1265"/>
                  <a:pt x="13885" y="1307"/>
                </a:cubicBezTo>
                <a:cubicBezTo>
                  <a:pt x="13889" y="1326"/>
                  <a:pt x="13903" y="1375"/>
                  <a:pt x="13909" y="1392"/>
                </a:cubicBezTo>
                <a:cubicBezTo>
                  <a:pt x="13926" y="1430"/>
                  <a:pt x="13963" y="1458"/>
                  <a:pt x="14004" y="1467"/>
                </a:cubicBezTo>
                <a:cubicBezTo>
                  <a:pt x="14182" y="1517"/>
                  <a:pt x="14289" y="1277"/>
                  <a:pt x="14155" y="1161"/>
                </a:cubicBezTo>
                <a:cubicBezTo>
                  <a:pt x="14134" y="1148"/>
                  <a:pt x="14112" y="1141"/>
                  <a:pt x="14089" y="1137"/>
                </a:cubicBezTo>
                <a:close/>
                <a:moveTo>
                  <a:pt x="13351" y="1213"/>
                </a:moveTo>
                <a:cubicBezTo>
                  <a:pt x="13297" y="1196"/>
                  <a:pt x="13239" y="1202"/>
                  <a:pt x="13186" y="1222"/>
                </a:cubicBezTo>
                <a:cubicBezTo>
                  <a:pt x="13137" y="1244"/>
                  <a:pt x="13096" y="1285"/>
                  <a:pt x="13077" y="1335"/>
                </a:cubicBezTo>
                <a:cubicBezTo>
                  <a:pt x="12980" y="1608"/>
                  <a:pt x="13408" y="1729"/>
                  <a:pt x="13465" y="1444"/>
                </a:cubicBezTo>
                <a:cubicBezTo>
                  <a:pt x="13480" y="1351"/>
                  <a:pt x="13433" y="1259"/>
                  <a:pt x="13351" y="1213"/>
                </a:cubicBezTo>
                <a:close/>
                <a:moveTo>
                  <a:pt x="9434" y="1231"/>
                </a:moveTo>
                <a:cubicBezTo>
                  <a:pt x="9369" y="1259"/>
                  <a:pt x="9317" y="1317"/>
                  <a:pt x="9301" y="1425"/>
                </a:cubicBezTo>
                <a:cubicBezTo>
                  <a:pt x="9302" y="1470"/>
                  <a:pt x="9312" y="1513"/>
                  <a:pt x="9334" y="1552"/>
                </a:cubicBezTo>
                <a:cubicBezTo>
                  <a:pt x="9414" y="1676"/>
                  <a:pt x="9582" y="1725"/>
                  <a:pt x="9694" y="1614"/>
                </a:cubicBezTo>
                <a:cubicBezTo>
                  <a:pt x="9931" y="1378"/>
                  <a:pt x="9627" y="1150"/>
                  <a:pt x="9434" y="1231"/>
                </a:cubicBezTo>
                <a:close/>
                <a:moveTo>
                  <a:pt x="6589" y="1246"/>
                </a:moveTo>
                <a:cubicBezTo>
                  <a:pt x="6556" y="1259"/>
                  <a:pt x="6523" y="1286"/>
                  <a:pt x="6508" y="1321"/>
                </a:cubicBezTo>
                <a:cubicBezTo>
                  <a:pt x="6485" y="1376"/>
                  <a:pt x="6502" y="1437"/>
                  <a:pt x="6546" y="1477"/>
                </a:cubicBezTo>
                <a:cubicBezTo>
                  <a:pt x="6561" y="1484"/>
                  <a:pt x="6575" y="1495"/>
                  <a:pt x="6589" y="1505"/>
                </a:cubicBezTo>
                <a:cubicBezTo>
                  <a:pt x="6609" y="1504"/>
                  <a:pt x="6631" y="1503"/>
                  <a:pt x="6650" y="1510"/>
                </a:cubicBezTo>
                <a:cubicBezTo>
                  <a:pt x="6680" y="1503"/>
                  <a:pt x="6696" y="1483"/>
                  <a:pt x="6726" y="1477"/>
                </a:cubicBezTo>
                <a:cubicBezTo>
                  <a:pt x="6747" y="1446"/>
                  <a:pt x="6757" y="1410"/>
                  <a:pt x="6759" y="1373"/>
                </a:cubicBezTo>
                <a:cubicBezTo>
                  <a:pt x="6768" y="1320"/>
                  <a:pt x="6741" y="1268"/>
                  <a:pt x="6693" y="1246"/>
                </a:cubicBezTo>
                <a:cubicBezTo>
                  <a:pt x="6657" y="1230"/>
                  <a:pt x="6622" y="1232"/>
                  <a:pt x="6589" y="1246"/>
                </a:cubicBezTo>
                <a:close/>
                <a:moveTo>
                  <a:pt x="12463" y="1274"/>
                </a:moveTo>
                <a:cubicBezTo>
                  <a:pt x="12364" y="1259"/>
                  <a:pt x="12281" y="1331"/>
                  <a:pt x="12231" y="1406"/>
                </a:cubicBezTo>
                <a:cubicBezTo>
                  <a:pt x="12195" y="1474"/>
                  <a:pt x="12198" y="1559"/>
                  <a:pt x="12241" y="1623"/>
                </a:cubicBezTo>
                <a:cubicBezTo>
                  <a:pt x="12286" y="1686"/>
                  <a:pt x="12354" y="1731"/>
                  <a:pt x="12430" y="1746"/>
                </a:cubicBezTo>
                <a:cubicBezTo>
                  <a:pt x="12502" y="1749"/>
                  <a:pt x="12569" y="1713"/>
                  <a:pt x="12614" y="1656"/>
                </a:cubicBezTo>
                <a:cubicBezTo>
                  <a:pt x="12766" y="1531"/>
                  <a:pt x="12643" y="1283"/>
                  <a:pt x="12463" y="1274"/>
                </a:cubicBezTo>
                <a:close/>
                <a:moveTo>
                  <a:pt x="8734" y="1316"/>
                </a:moveTo>
                <a:cubicBezTo>
                  <a:pt x="8677" y="1314"/>
                  <a:pt x="8618" y="1329"/>
                  <a:pt x="8569" y="1359"/>
                </a:cubicBezTo>
                <a:cubicBezTo>
                  <a:pt x="8522" y="1419"/>
                  <a:pt x="8488" y="1487"/>
                  <a:pt x="8474" y="1562"/>
                </a:cubicBezTo>
                <a:lnTo>
                  <a:pt x="8493" y="1571"/>
                </a:lnTo>
                <a:lnTo>
                  <a:pt x="8512" y="1604"/>
                </a:lnTo>
                <a:cubicBezTo>
                  <a:pt x="8520" y="1634"/>
                  <a:pt x="8536" y="1662"/>
                  <a:pt x="8550" y="1689"/>
                </a:cubicBezTo>
                <a:cubicBezTo>
                  <a:pt x="8585" y="1745"/>
                  <a:pt x="8677" y="1744"/>
                  <a:pt x="8720" y="1783"/>
                </a:cubicBezTo>
                <a:cubicBezTo>
                  <a:pt x="8748" y="1758"/>
                  <a:pt x="8781" y="1743"/>
                  <a:pt x="8819" y="1741"/>
                </a:cubicBezTo>
                <a:cubicBezTo>
                  <a:pt x="8899" y="1710"/>
                  <a:pt x="8932" y="1610"/>
                  <a:pt x="8956" y="1538"/>
                </a:cubicBezTo>
                <a:cubicBezTo>
                  <a:pt x="8935" y="1500"/>
                  <a:pt x="8920" y="1452"/>
                  <a:pt x="8895" y="1415"/>
                </a:cubicBezTo>
                <a:cubicBezTo>
                  <a:pt x="8875" y="1354"/>
                  <a:pt x="8789" y="1332"/>
                  <a:pt x="8734" y="1316"/>
                </a:cubicBezTo>
                <a:close/>
                <a:moveTo>
                  <a:pt x="11626" y="1368"/>
                </a:moveTo>
                <a:cubicBezTo>
                  <a:pt x="11569" y="1367"/>
                  <a:pt x="11515" y="1386"/>
                  <a:pt x="11466" y="1420"/>
                </a:cubicBezTo>
                <a:cubicBezTo>
                  <a:pt x="11332" y="1518"/>
                  <a:pt x="11383" y="1693"/>
                  <a:pt x="11447" y="1817"/>
                </a:cubicBezTo>
                <a:cubicBezTo>
                  <a:pt x="11375" y="1793"/>
                  <a:pt x="11300" y="1782"/>
                  <a:pt x="11225" y="1783"/>
                </a:cubicBezTo>
                <a:cubicBezTo>
                  <a:pt x="11126" y="1803"/>
                  <a:pt x="11049" y="1876"/>
                  <a:pt x="11022" y="1972"/>
                </a:cubicBezTo>
                <a:cubicBezTo>
                  <a:pt x="11018" y="2052"/>
                  <a:pt x="11021" y="2134"/>
                  <a:pt x="11036" y="2213"/>
                </a:cubicBezTo>
                <a:cubicBezTo>
                  <a:pt x="10963" y="2193"/>
                  <a:pt x="10887" y="2189"/>
                  <a:pt x="10814" y="2203"/>
                </a:cubicBezTo>
                <a:lnTo>
                  <a:pt x="10738" y="2236"/>
                </a:lnTo>
                <a:cubicBezTo>
                  <a:pt x="10813" y="1720"/>
                  <a:pt x="10056" y="1809"/>
                  <a:pt x="10190" y="2298"/>
                </a:cubicBezTo>
                <a:cubicBezTo>
                  <a:pt x="10094" y="2289"/>
                  <a:pt x="9995" y="2303"/>
                  <a:pt x="9906" y="2340"/>
                </a:cubicBezTo>
                <a:cubicBezTo>
                  <a:pt x="9925" y="2255"/>
                  <a:pt x="9922" y="2167"/>
                  <a:pt x="9892" y="2085"/>
                </a:cubicBezTo>
                <a:cubicBezTo>
                  <a:pt x="9818" y="1933"/>
                  <a:pt x="9569" y="1979"/>
                  <a:pt x="9438" y="2024"/>
                </a:cubicBezTo>
                <a:cubicBezTo>
                  <a:pt x="9520" y="1793"/>
                  <a:pt x="9293" y="1493"/>
                  <a:pt x="9056" y="1666"/>
                </a:cubicBezTo>
                <a:cubicBezTo>
                  <a:pt x="8852" y="1819"/>
                  <a:pt x="8962" y="2108"/>
                  <a:pt x="9188" y="2161"/>
                </a:cubicBezTo>
                <a:cubicBezTo>
                  <a:pt x="9211" y="2154"/>
                  <a:pt x="9242" y="2149"/>
                  <a:pt x="9254" y="2128"/>
                </a:cubicBezTo>
                <a:lnTo>
                  <a:pt x="9282" y="2128"/>
                </a:lnTo>
                <a:cubicBezTo>
                  <a:pt x="9319" y="2105"/>
                  <a:pt x="9356" y="2065"/>
                  <a:pt x="9401" y="2062"/>
                </a:cubicBezTo>
                <a:cubicBezTo>
                  <a:pt x="9392" y="2102"/>
                  <a:pt x="9380" y="2182"/>
                  <a:pt x="9377" y="2222"/>
                </a:cubicBezTo>
                <a:lnTo>
                  <a:pt x="9367" y="2402"/>
                </a:lnTo>
                <a:cubicBezTo>
                  <a:pt x="9319" y="2400"/>
                  <a:pt x="9274" y="2404"/>
                  <a:pt x="9226" y="2411"/>
                </a:cubicBezTo>
                <a:cubicBezTo>
                  <a:pt x="9179" y="2415"/>
                  <a:pt x="9132" y="2425"/>
                  <a:pt x="9089" y="2444"/>
                </a:cubicBezTo>
                <a:cubicBezTo>
                  <a:pt x="9149" y="2244"/>
                  <a:pt x="8972" y="2031"/>
                  <a:pt x="8763" y="2095"/>
                </a:cubicBezTo>
                <a:cubicBezTo>
                  <a:pt x="8645" y="2117"/>
                  <a:pt x="8558" y="2216"/>
                  <a:pt x="8550" y="2336"/>
                </a:cubicBezTo>
                <a:lnTo>
                  <a:pt x="8550" y="2501"/>
                </a:lnTo>
                <a:cubicBezTo>
                  <a:pt x="8513" y="2495"/>
                  <a:pt x="8474" y="2496"/>
                  <a:pt x="8436" y="2496"/>
                </a:cubicBezTo>
                <a:cubicBezTo>
                  <a:pt x="8377" y="2507"/>
                  <a:pt x="8322" y="2532"/>
                  <a:pt x="8276" y="2571"/>
                </a:cubicBezTo>
                <a:cubicBezTo>
                  <a:pt x="8351" y="2292"/>
                  <a:pt x="7996" y="2041"/>
                  <a:pt x="7798" y="2279"/>
                </a:cubicBezTo>
                <a:cubicBezTo>
                  <a:pt x="7730" y="2380"/>
                  <a:pt x="7714" y="2511"/>
                  <a:pt x="7761" y="2623"/>
                </a:cubicBezTo>
                <a:cubicBezTo>
                  <a:pt x="7651" y="2594"/>
                  <a:pt x="7533" y="2618"/>
                  <a:pt x="7444" y="2689"/>
                </a:cubicBezTo>
                <a:cubicBezTo>
                  <a:pt x="7353" y="2786"/>
                  <a:pt x="7333" y="2927"/>
                  <a:pt x="7387" y="3048"/>
                </a:cubicBezTo>
                <a:cubicBezTo>
                  <a:pt x="7295" y="3052"/>
                  <a:pt x="7203" y="3062"/>
                  <a:pt x="7113" y="3081"/>
                </a:cubicBezTo>
                <a:cubicBezTo>
                  <a:pt x="7128" y="2958"/>
                  <a:pt x="7081" y="2835"/>
                  <a:pt x="6986" y="2755"/>
                </a:cubicBezTo>
                <a:cubicBezTo>
                  <a:pt x="6712" y="2630"/>
                  <a:pt x="6503" y="2887"/>
                  <a:pt x="6574" y="3152"/>
                </a:cubicBezTo>
                <a:cubicBezTo>
                  <a:pt x="6461" y="3151"/>
                  <a:pt x="6349" y="3184"/>
                  <a:pt x="6258" y="3251"/>
                </a:cubicBezTo>
                <a:cubicBezTo>
                  <a:pt x="6256" y="3211"/>
                  <a:pt x="6263" y="3174"/>
                  <a:pt x="6281" y="3138"/>
                </a:cubicBezTo>
                <a:cubicBezTo>
                  <a:pt x="6293" y="2769"/>
                  <a:pt x="5747" y="2783"/>
                  <a:pt x="5743" y="3138"/>
                </a:cubicBezTo>
                <a:lnTo>
                  <a:pt x="5762" y="3147"/>
                </a:lnTo>
                <a:cubicBezTo>
                  <a:pt x="5777" y="3175"/>
                  <a:pt x="5785" y="3204"/>
                  <a:pt x="5781" y="3237"/>
                </a:cubicBezTo>
                <a:cubicBezTo>
                  <a:pt x="5809" y="3265"/>
                  <a:pt x="5841" y="3283"/>
                  <a:pt x="5847" y="3326"/>
                </a:cubicBezTo>
                <a:cubicBezTo>
                  <a:pt x="5624" y="3214"/>
                  <a:pt x="5366" y="3365"/>
                  <a:pt x="5402" y="3624"/>
                </a:cubicBezTo>
                <a:cubicBezTo>
                  <a:pt x="5457" y="3824"/>
                  <a:pt x="5662" y="3862"/>
                  <a:pt x="5837" y="3803"/>
                </a:cubicBezTo>
                <a:cubicBezTo>
                  <a:pt x="5824" y="3847"/>
                  <a:pt x="5814" y="3894"/>
                  <a:pt x="5809" y="3940"/>
                </a:cubicBezTo>
                <a:cubicBezTo>
                  <a:pt x="5813" y="3986"/>
                  <a:pt x="5828" y="4030"/>
                  <a:pt x="5847" y="4072"/>
                </a:cubicBezTo>
                <a:cubicBezTo>
                  <a:pt x="5798" y="4070"/>
                  <a:pt x="5748" y="4074"/>
                  <a:pt x="5700" y="4081"/>
                </a:cubicBezTo>
                <a:cubicBezTo>
                  <a:pt x="5654" y="4095"/>
                  <a:pt x="5611" y="4117"/>
                  <a:pt x="5573" y="4147"/>
                </a:cubicBezTo>
                <a:cubicBezTo>
                  <a:pt x="5599" y="4007"/>
                  <a:pt x="5569" y="3855"/>
                  <a:pt x="5440" y="3779"/>
                </a:cubicBezTo>
                <a:cubicBezTo>
                  <a:pt x="5346" y="3740"/>
                  <a:pt x="5236" y="3749"/>
                  <a:pt x="5147" y="3798"/>
                </a:cubicBezTo>
                <a:cubicBezTo>
                  <a:pt x="5002" y="3865"/>
                  <a:pt x="5016" y="4028"/>
                  <a:pt x="5039" y="4161"/>
                </a:cubicBezTo>
                <a:cubicBezTo>
                  <a:pt x="5046" y="4169"/>
                  <a:pt x="5049" y="4180"/>
                  <a:pt x="5053" y="4190"/>
                </a:cubicBezTo>
                <a:cubicBezTo>
                  <a:pt x="5047" y="4195"/>
                  <a:pt x="5044" y="4203"/>
                  <a:pt x="5039" y="4209"/>
                </a:cubicBezTo>
                <a:cubicBezTo>
                  <a:pt x="4965" y="4147"/>
                  <a:pt x="4870" y="4196"/>
                  <a:pt x="4798" y="4232"/>
                </a:cubicBezTo>
                <a:cubicBezTo>
                  <a:pt x="4669" y="4327"/>
                  <a:pt x="4633" y="4504"/>
                  <a:pt x="4712" y="4643"/>
                </a:cubicBezTo>
                <a:cubicBezTo>
                  <a:pt x="4631" y="4623"/>
                  <a:pt x="4542" y="4627"/>
                  <a:pt x="4462" y="4652"/>
                </a:cubicBezTo>
                <a:lnTo>
                  <a:pt x="4377" y="4685"/>
                </a:lnTo>
                <a:cubicBezTo>
                  <a:pt x="4432" y="4439"/>
                  <a:pt x="4236" y="4238"/>
                  <a:pt x="3994" y="4360"/>
                </a:cubicBezTo>
                <a:cubicBezTo>
                  <a:pt x="3727" y="4565"/>
                  <a:pt x="4009" y="4966"/>
                  <a:pt x="4301" y="4794"/>
                </a:cubicBezTo>
                <a:cubicBezTo>
                  <a:pt x="4249" y="4913"/>
                  <a:pt x="4317" y="5009"/>
                  <a:pt x="4334" y="5119"/>
                </a:cubicBezTo>
                <a:cubicBezTo>
                  <a:pt x="4240" y="5058"/>
                  <a:pt x="4126" y="5119"/>
                  <a:pt x="4037" y="5162"/>
                </a:cubicBezTo>
                <a:cubicBezTo>
                  <a:pt x="4037" y="5052"/>
                  <a:pt x="4089" y="4920"/>
                  <a:pt x="3975" y="4846"/>
                </a:cubicBezTo>
                <a:cubicBezTo>
                  <a:pt x="3889" y="4742"/>
                  <a:pt x="3738" y="4732"/>
                  <a:pt x="3635" y="4817"/>
                </a:cubicBezTo>
                <a:cubicBezTo>
                  <a:pt x="3629" y="4822"/>
                  <a:pt x="3621" y="4826"/>
                  <a:pt x="3616" y="4831"/>
                </a:cubicBezTo>
                <a:cubicBezTo>
                  <a:pt x="3492" y="4947"/>
                  <a:pt x="3536" y="5124"/>
                  <a:pt x="3644" y="5233"/>
                </a:cubicBezTo>
                <a:cubicBezTo>
                  <a:pt x="3735" y="5327"/>
                  <a:pt x="3870" y="5290"/>
                  <a:pt x="3971" y="5233"/>
                </a:cubicBezTo>
                <a:cubicBezTo>
                  <a:pt x="3914" y="5343"/>
                  <a:pt x="3969" y="5461"/>
                  <a:pt x="3952" y="5553"/>
                </a:cubicBezTo>
                <a:cubicBezTo>
                  <a:pt x="3849" y="5475"/>
                  <a:pt x="3749" y="5628"/>
                  <a:pt x="3659" y="5582"/>
                </a:cubicBezTo>
                <a:lnTo>
                  <a:pt x="3659" y="5563"/>
                </a:lnTo>
                <a:cubicBezTo>
                  <a:pt x="3678" y="5538"/>
                  <a:pt x="3694" y="5509"/>
                  <a:pt x="3696" y="5478"/>
                </a:cubicBezTo>
                <a:cubicBezTo>
                  <a:pt x="3668" y="5448"/>
                  <a:pt x="3653" y="5406"/>
                  <a:pt x="3654" y="5365"/>
                </a:cubicBezTo>
                <a:cubicBezTo>
                  <a:pt x="3576" y="5239"/>
                  <a:pt x="3411" y="5202"/>
                  <a:pt x="3285" y="5280"/>
                </a:cubicBezTo>
                <a:cubicBezTo>
                  <a:pt x="3282" y="5282"/>
                  <a:pt x="3275" y="5287"/>
                  <a:pt x="3271" y="5289"/>
                </a:cubicBezTo>
                <a:cubicBezTo>
                  <a:pt x="3111" y="5423"/>
                  <a:pt x="3139" y="5614"/>
                  <a:pt x="3290" y="5742"/>
                </a:cubicBezTo>
                <a:lnTo>
                  <a:pt x="3309" y="5747"/>
                </a:lnTo>
                <a:lnTo>
                  <a:pt x="3318" y="5742"/>
                </a:lnTo>
                <a:cubicBezTo>
                  <a:pt x="3342" y="5749"/>
                  <a:pt x="3390" y="5765"/>
                  <a:pt x="3413" y="5775"/>
                </a:cubicBezTo>
                <a:lnTo>
                  <a:pt x="3446" y="5775"/>
                </a:lnTo>
                <a:cubicBezTo>
                  <a:pt x="3461" y="5766"/>
                  <a:pt x="3476" y="5755"/>
                  <a:pt x="3488" y="5742"/>
                </a:cubicBezTo>
                <a:cubicBezTo>
                  <a:pt x="3509" y="5725"/>
                  <a:pt x="3543" y="5726"/>
                  <a:pt x="3564" y="5714"/>
                </a:cubicBezTo>
                <a:lnTo>
                  <a:pt x="3592" y="5742"/>
                </a:lnTo>
                <a:cubicBezTo>
                  <a:pt x="3548" y="5813"/>
                  <a:pt x="3548" y="5901"/>
                  <a:pt x="3597" y="5969"/>
                </a:cubicBezTo>
                <a:cubicBezTo>
                  <a:pt x="3499" y="5985"/>
                  <a:pt x="3407" y="6017"/>
                  <a:pt x="3318" y="6063"/>
                </a:cubicBezTo>
                <a:cubicBezTo>
                  <a:pt x="3367" y="5834"/>
                  <a:pt x="3208" y="5628"/>
                  <a:pt x="2964" y="5714"/>
                </a:cubicBezTo>
                <a:cubicBezTo>
                  <a:pt x="2669" y="5873"/>
                  <a:pt x="2888" y="6302"/>
                  <a:pt x="3195" y="6181"/>
                </a:cubicBezTo>
                <a:lnTo>
                  <a:pt x="3247" y="6157"/>
                </a:lnTo>
                <a:cubicBezTo>
                  <a:pt x="3209" y="6270"/>
                  <a:pt x="3246" y="6389"/>
                  <a:pt x="3281" y="6497"/>
                </a:cubicBezTo>
                <a:cubicBezTo>
                  <a:pt x="2976" y="6420"/>
                  <a:pt x="2818" y="6698"/>
                  <a:pt x="2940" y="6959"/>
                </a:cubicBezTo>
                <a:cubicBezTo>
                  <a:pt x="2861" y="6949"/>
                  <a:pt x="2779" y="6949"/>
                  <a:pt x="2699" y="6959"/>
                </a:cubicBezTo>
                <a:cubicBezTo>
                  <a:pt x="2583" y="7007"/>
                  <a:pt x="2514" y="7123"/>
                  <a:pt x="2529" y="7247"/>
                </a:cubicBezTo>
                <a:cubicBezTo>
                  <a:pt x="2540" y="7287"/>
                  <a:pt x="2594" y="7346"/>
                  <a:pt x="2567" y="7384"/>
                </a:cubicBezTo>
                <a:cubicBezTo>
                  <a:pt x="2498" y="7373"/>
                  <a:pt x="2425" y="7376"/>
                  <a:pt x="2359" y="7398"/>
                </a:cubicBezTo>
                <a:cubicBezTo>
                  <a:pt x="2269" y="7434"/>
                  <a:pt x="2201" y="7516"/>
                  <a:pt x="2179" y="7610"/>
                </a:cubicBezTo>
                <a:cubicBezTo>
                  <a:pt x="2168" y="7741"/>
                  <a:pt x="2246" y="7862"/>
                  <a:pt x="2368" y="7908"/>
                </a:cubicBezTo>
                <a:cubicBezTo>
                  <a:pt x="2429" y="7929"/>
                  <a:pt x="2495" y="7932"/>
                  <a:pt x="2557" y="7917"/>
                </a:cubicBezTo>
                <a:lnTo>
                  <a:pt x="2624" y="7889"/>
                </a:lnTo>
                <a:cubicBezTo>
                  <a:pt x="2594" y="7980"/>
                  <a:pt x="2594" y="8080"/>
                  <a:pt x="2624" y="8172"/>
                </a:cubicBezTo>
                <a:cubicBezTo>
                  <a:pt x="2574" y="8163"/>
                  <a:pt x="2521" y="8169"/>
                  <a:pt x="2477" y="8196"/>
                </a:cubicBezTo>
                <a:cubicBezTo>
                  <a:pt x="2422" y="8213"/>
                  <a:pt x="2373" y="8243"/>
                  <a:pt x="2326" y="8276"/>
                </a:cubicBezTo>
                <a:cubicBezTo>
                  <a:pt x="2288" y="8417"/>
                  <a:pt x="2211" y="8536"/>
                  <a:pt x="2340" y="8667"/>
                </a:cubicBezTo>
                <a:lnTo>
                  <a:pt x="2350" y="8710"/>
                </a:lnTo>
                <a:cubicBezTo>
                  <a:pt x="2030" y="8576"/>
                  <a:pt x="1815" y="8878"/>
                  <a:pt x="1981" y="9163"/>
                </a:cubicBezTo>
                <a:cubicBezTo>
                  <a:pt x="1946" y="9165"/>
                  <a:pt x="1915" y="9161"/>
                  <a:pt x="1882" y="9153"/>
                </a:cubicBezTo>
                <a:cubicBezTo>
                  <a:pt x="1589" y="9081"/>
                  <a:pt x="1482" y="9548"/>
                  <a:pt x="1764" y="9639"/>
                </a:cubicBezTo>
                <a:cubicBezTo>
                  <a:pt x="2142" y="9631"/>
                  <a:pt x="1954" y="9607"/>
                  <a:pt x="2061" y="9941"/>
                </a:cubicBezTo>
                <a:lnTo>
                  <a:pt x="2052" y="9946"/>
                </a:lnTo>
                <a:cubicBezTo>
                  <a:pt x="1918" y="9920"/>
                  <a:pt x="1782" y="9977"/>
                  <a:pt x="1702" y="10088"/>
                </a:cubicBezTo>
                <a:cubicBezTo>
                  <a:pt x="1698" y="10117"/>
                  <a:pt x="1687" y="10146"/>
                  <a:pt x="1674" y="10172"/>
                </a:cubicBezTo>
                <a:cubicBezTo>
                  <a:pt x="1662" y="10268"/>
                  <a:pt x="1697" y="10362"/>
                  <a:pt x="1768" y="10427"/>
                </a:cubicBezTo>
                <a:cubicBezTo>
                  <a:pt x="1813" y="10461"/>
                  <a:pt x="1868" y="10483"/>
                  <a:pt x="1924" y="10489"/>
                </a:cubicBezTo>
                <a:cubicBezTo>
                  <a:pt x="1982" y="10499"/>
                  <a:pt x="2042" y="10487"/>
                  <a:pt x="2094" y="10460"/>
                </a:cubicBezTo>
                <a:cubicBezTo>
                  <a:pt x="2061" y="10577"/>
                  <a:pt x="2119" y="10707"/>
                  <a:pt x="2189" y="10800"/>
                </a:cubicBezTo>
                <a:cubicBezTo>
                  <a:pt x="2096" y="10766"/>
                  <a:pt x="1992" y="10762"/>
                  <a:pt x="1896" y="10786"/>
                </a:cubicBezTo>
                <a:cubicBezTo>
                  <a:pt x="1832" y="10824"/>
                  <a:pt x="1785" y="10879"/>
                  <a:pt x="1754" y="10946"/>
                </a:cubicBezTo>
                <a:cubicBezTo>
                  <a:pt x="1731" y="11042"/>
                  <a:pt x="1783" y="11157"/>
                  <a:pt x="1811" y="11248"/>
                </a:cubicBezTo>
                <a:cubicBezTo>
                  <a:pt x="1682" y="11234"/>
                  <a:pt x="1514" y="11227"/>
                  <a:pt x="1442" y="11357"/>
                </a:cubicBezTo>
                <a:cubicBezTo>
                  <a:pt x="1375" y="11588"/>
                  <a:pt x="1532" y="11791"/>
                  <a:pt x="1778" y="11715"/>
                </a:cubicBezTo>
                <a:cubicBezTo>
                  <a:pt x="1798" y="11703"/>
                  <a:pt x="1820" y="11696"/>
                  <a:pt x="1844" y="11692"/>
                </a:cubicBezTo>
                <a:cubicBezTo>
                  <a:pt x="1811" y="11909"/>
                  <a:pt x="1938" y="12174"/>
                  <a:pt x="2194" y="12102"/>
                </a:cubicBezTo>
                <a:cubicBezTo>
                  <a:pt x="2240" y="12089"/>
                  <a:pt x="2288" y="12067"/>
                  <a:pt x="2326" y="12036"/>
                </a:cubicBezTo>
                <a:cubicBezTo>
                  <a:pt x="2291" y="12148"/>
                  <a:pt x="2291" y="12264"/>
                  <a:pt x="2326" y="12376"/>
                </a:cubicBezTo>
                <a:cubicBezTo>
                  <a:pt x="2218" y="12354"/>
                  <a:pt x="2103" y="12378"/>
                  <a:pt x="2014" y="12442"/>
                </a:cubicBezTo>
                <a:cubicBezTo>
                  <a:pt x="2014" y="12333"/>
                  <a:pt x="2033" y="12194"/>
                  <a:pt x="1957" y="12112"/>
                </a:cubicBezTo>
                <a:cubicBezTo>
                  <a:pt x="1844" y="12026"/>
                  <a:pt x="1684" y="12031"/>
                  <a:pt x="1579" y="12126"/>
                </a:cubicBezTo>
                <a:cubicBezTo>
                  <a:pt x="1550" y="12163"/>
                  <a:pt x="1532" y="12206"/>
                  <a:pt x="1527" y="12253"/>
                </a:cubicBezTo>
                <a:cubicBezTo>
                  <a:pt x="1521" y="12320"/>
                  <a:pt x="1536" y="12390"/>
                  <a:pt x="1565" y="12451"/>
                </a:cubicBezTo>
                <a:cubicBezTo>
                  <a:pt x="1655" y="12592"/>
                  <a:pt x="1863" y="12565"/>
                  <a:pt x="1981" y="12475"/>
                </a:cubicBezTo>
                <a:cubicBezTo>
                  <a:pt x="1976" y="12506"/>
                  <a:pt x="1963" y="12593"/>
                  <a:pt x="1957" y="12621"/>
                </a:cubicBezTo>
                <a:cubicBezTo>
                  <a:pt x="1946" y="12706"/>
                  <a:pt x="1973" y="12791"/>
                  <a:pt x="2033" y="12852"/>
                </a:cubicBezTo>
                <a:cubicBezTo>
                  <a:pt x="2075" y="12885"/>
                  <a:pt x="2127" y="12907"/>
                  <a:pt x="2179" y="12914"/>
                </a:cubicBezTo>
                <a:cubicBezTo>
                  <a:pt x="2258" y="12922"/>
                  <a:pt x="2350" y="12874"/>
                  <a:pt x="2425" y="12852"/>
                </a:cubicBezTo>
                <a:cubicBezTo>
                  <a:pt x="2371" y="12963"/>
                  <a:pt x="2419" y="13091"/>
                  <a:pt x="2435" y="13202"/>
                </a:cubicBezTo>
                <a:cubicBezTo>
                  <a:pt x="2414" y="13202"/>
                  <a:pt x="2392" y="13199"/>
                  <a:pt x="2373" y="13192"/>
                </a:cubicBezTo>
                <a:cubicBezTo>
                  <a:pt x="2230" y="13181"/>
                  <a:pt x="2057" y="13254"/>
                  <a:pt x="2057" y="13419"/>
                </a:cubicBezTo>
                <a:cubicBezTo>
                  <a:pt x="2028" y="13570"/>
                  <a:pt x="2128" y="13711"/>
                  <a:pt x="2279" y="13739"/>
                </a:cubicBezTo>
                <a:cubicBezTo>
                  <a:pt x="2329" y="13741"/>
                  <a:pt x="2380" y="13730"/>
                  <a:pt x="2425" y="13706"/>
                </a:cubicBezTo>
                <a:cubicBezTo>
                  <a:pt x="2472" y="13685"/>
                  <a:pt x="2520" y="13661"/>
                  <a:pt x="2562" y="13631"/>
                </a:cubicBezTo>
                <a:cubicBezTo>
                  <a:pt x="2539" y="13681"/>
                  <a:pt x="2518" y="13729"/>
                  <a:pt x="2501" y="13782"/>
                </a:cubicBezTo>
                <a:cubicBezTo>
                  <a:pt x="2475" y="13870"/>
                  <a:pt x="2529" y="13969"/>
                  <a:pt x="2562" y="14051"/>
                </a:cubicBezTo>
                <a:cubicBezTo>
                  <a:pt x="2245" y="13923"/>
                  <a:pt x="1983" y="14361"/>
                  <a:pt x="2321" y="14518"/>
                </a:cubicBezTo>
                <a:cubicBezTo>
                  <a:pt x="2487" y="14607"/>
                  <a:pt x="2731" y="14421"/>
                  <a:pt x="2690" y="14244"/>
                </a:cubicBezTo>
                <a:cubicBezTo>
                  <a:pt x="2680" y="14241"/>
                  <a:pt x="2669" y="14238"/>
                  <a:pt x="2661" y="14230"/>
                </a:cubicBezTo>
                <a:lnTo>
                  <a:pt x="2661" y="14216"/>
                </a:lnTo>
                <a:lnTo>
                  <a:pt x="2671" y="14207"/>
                </a:lnTo>
                <a:cubicBezTo>
                  <a:pt x="2658" y="14171"/>
                  <a:pt x="2623" y="14143"/>
                  <a:pt x="2605" y="14112"/>
                </a:cubicBezTo>
                <a:lnTo>
                  <a:pt x="2595" y="14089"/>
                </a:lnTo>
                <a:lnTo>
                  <a:pt x="2638" y="14089"/>
                </a:lnTo>
                <a:cubicBezTo>
                  <a:pt x="2723" y="14158"/>
                  <a:pt x="2843" y="14162"/>
                  <a:pt x="2936" y="14103"/>
                </a:cubicBezTo>
                <a:cubicBezTo>
                  <a:pt x="2937" y="14189"/>
                  <a:pt x="2952" y="14278"/>
                  <a:pt x="2973" y="14362"/>
                </a:cubicBezTo>
                <a:cubicBezTo>
                  <a:pt x="2865" y="14356"/>
                  <a:pt x="2728" y="14378"/>
                  <a:pt x="2671" y="14480"/>
                </a:cubicBezTo>
                <a:cubicBezTo>
                  <a:pt x="2579" y="14601"/>
                  <a:pt x="2642" y="14772"/>
                  <a:pt x="2751" y="14862"/>
                </a:cubicBezTo>
                <a:cubicBezTo>
                  <a:pt x="2843" y="14929"/>
                  <a:pt x="2958" y="14886"/>
                  <a:pt x="3058" y="14881"/>
                </a:cubicBezTo>
                <a:cubicBezTo>
                  <a:pt x="3066" y="14889"/>
                  <a:pt x="3069" y="14900"/>
                  <a:pt x="3073" y="14910"/>
                </a:cubicBezTo>
                <a:cubicBezTo>
                  <a:pt x="3058" y="14934"/>
                  <a:pt x="3054" y="14969"/>
                  <a:pt x="3040" y="14994"/>
                </a:cubicBezTo>
                <a:cubicBezTo>
                  <a:pt x="3033" y="15072"/>
                  <a:pt x="3112" y="15139"/>
                  <a:pt x="3106" y="15216"/>
                </a:cubicBezTo>
                <a:cubicBezTo>
                  <a:pt x="2955" y="15161"/>
                  <a:pt x="2786" y="15224"/>
                  <a:pt x="2713" y="15367"/>
                </a:cubicBezTo>
                <a:cubicBezTo>
                  <a:pt x="2678" y="15516"/>
                  <a:pt x="2772" y="15667"/>
                  <a:pt x="2921" y="15702"/>
                </a:cubicBezTo>
                <a:cubicBezTo>
                  <a:pt x="2938" y="15706"/>
                  <a:pt x="2952" y="15711"/>
                  <a:pt x="2969" y="15712"/>
                </a:cubicBezTo>
                <a:cubicBezTo>
                  <a:pt x="3107" y="15704"/>
                  <a:pt x="3273" y="15552"/>
                  <a:pt x="3238" y="15410"/>
                </a:cubicBezTo>
                <a:cubicBezTo>
                  <a:pt x="3228" y="15406"/>
                  <a:pt x="3217" y="15403"/>
                  <a:pt x="3210" y="15396"/>
                </a:cubicBezTo>
                <a:lnTo>
                  <a:pt x="3210" y="15377"/>
                </a:lnTo>
                <a:lnTo>
                  <a:pt x="3219" y="15367"/>
                </a:lnTo>
                <a:cubicBezTo>
                  <a:pt x="3207" y="15332"/>
                  <a:pt x="3171" y="15304"/>
                  <a:pt x="3153" y="15273"/>
                </a:cubicBezTo>
                <a:lnTo>
                  <a:pt x="3143" y="15249"/>
                </a:lnTo>
                <a:cubicBezTo>
                  <a:pt x="3258" y="15287"/>
                  <a:pt x="3374" y="15351"/>
                  <a:pt x="3484" y="15259"/>
                </a:cubicBezTo>
                <a:cubicBezTo>
                  <a:pt x="3474" y="15364"/>
                  <a:pt x="3504" y="15468"/>
                  <a:pt x="3564" y="15556"/>
                </a:cubicBezTo>
                <a:lnTo>
                  <a:pt x="3545" y="15565"/>
                </a:lnTo>
                <a:cubicBezTo>
                  <a:pt x="3433" y="15530"/>
                  <a:pt x="3311" y="15568"/>
                  <a:pt x="3238" y="15660"/>
                </a:cubicBezTo>
                <a:cubicBezTo>
                  <a:pt x="3038" y="15919"/>
                  <a:pt x="3356" y="16198"/>
                  <a:pt x="3626" y="16070"/>
                </a:cubicBezTo>
                <a:cubicBezTo>
                  <a:pt x="3612" y="16177"/>
                  <a:pt x="3635" y="16285"/>
                  <a:pt x="3692" y="16377"/>
                </a:cubicBezTo>
                <a:cubicBezTo>
                  <a:pt x="3804" y="16484"/>
                  <a:pt x="4028" y="16475"/>
                  <a:pt x="4117" y="16344"/>
                </a:cubicBezTo>
                <a:lnTo>
                  <a:pt x="4141" y="16344"/>
                </a:lnTo>
                <a:cubicBezTo>
                  <a:pt x="4091" y="16473"/>
                  <a:pt x="4095" y="16618"/>
                  <a:pt x="4150" y="16745"/>
                </a:cubicBezTo>
                <a:cubicBezTo>
                  <a:pt x="4363" y="16897"/>
                  <a:pt x="4534" y="16710"/>
                  <a:pt x="4585" y="17094"/>
                </a:cubicBezTo>
                <a:cubicBezTo>
                  <a:pt x="4461" y="17082"/>
                  <a:pt x="4294" y="17072"/>
                  <a:pt x="4226" y="17198"/>
                </a:cubicBezTo>
                <a:cubicBezTo>
                  <a:pt x="4154" y="17322"/>
                  <a:pt x="4200" y="17480"/>
                  <a:pt x="4325" y="17552"/>
                </a:cubicBezTo>
                <a:cubicBezTo>
                  <a:pt x="4351" y="17566"/>
                  <a:pt x="4376" y="17575"/>
                  <a:pt x="4405" y="17580"/>
                </a:cubicBezTo>
                <a:cubicBezTo>
                  <a:pt x="4652" y="17617"/>
                  <a:pt x="4783" y="17346"/>
                  <a:pt x="4646" y="17155"/>
                </a:cubicBezTo>
                <a:lnTo>
                  <a:pt x="4618" y="17127"/>
                </a:lnTo>
                <a:cubicBezTo>
                  <a:pt x="4733" y="17166"/>
                  <a:pt x="4853" y="17230"/>
                  <a:pt x="4963" y="17137"/>
                </a:cubicBezTo>
                <a:cubicBezTo>
                  <a:pt x="4959" y="17256"/>
                  <a:pt x="4997" y="17375"/>
                  <a:pt x="5067" y="17472"/>
                </a:cubicBezTo>
                <a:cubicBezTo>
                  <a:pt x="4672" y="17321"/>
                  <a:pt x="4490" y="17922"/>
                  <a:pt x="4930" y="17967"/>
                </a:cubicBezTo>
                <a:cubicBezTo>
                  <a:pt x="5068" y="17959"/>
                  <a:pt x="5234" y="17806"/>
                  <a:pt x="5199" y="17665"/>
                </a:cubicBezTo>
                <a:cubicBezTo>
                  <a:pt x="5190" y="17661"/>
                  <a:pt x="5178" y="17658"/>
                  <a:pt x="5171" y="17651"/>
                </a:cubicBezTo>
                <a:lnTo>
                  <a:pt x="5171" y="17632"/>
                </a:lnTo>
                <a:lnTo>
                  <a:pt x="5180" y="17623"/>
                </a:lnTo>
                <a:cubicBezTo>
                  <a:pt x="5162" y="17589"/>
                  <a:pt x="5140" y="17557"/>
                  <a:pt x="5114" y="17528"/>
                </a:cubicBezTo>
                <a:lnTo>
                  <a:pt x="5105" y="17505"/>
                </a:lnTo>
                <a:cubicBezTo>
                  <a:pt x="5154" y="17497"/>
                  <a:pt x="5193" y="17522"/>
                  <a:pt x="5237" y="17528"/>
                </a:cubicBezTo>
                <a:cubicBezTo>
                  <a:pt x="5317" y="17529"/>
                  <a:pt x="5396" y="17510"/>
                  <a:pt x="5469" y="17476"/>
                </a:cubicBezTo>
                <a:cubicBezTo>
                  <a:pt x="5432" y="17588"/>
                  <a:pt x="5448" y="17712"/>
                  <a:pt x="5511" y="17811"/>
                </a:cubicBezTo>
                <a:cubicBezTo>
                  <a:pt x="4843" y="17648"/>
                  <a:pt x="5155" y="18682"/>
                  <a:pt x="5615" y="18160"/>
                </a:cubicBezTo>
                <a:cubicBezTo>
                  <a:pt x="5653" y="18101"/>
                  <a:pt x="5657" y="18029"/>
                  <a:pt x="5625" y="17967"/>
                </a:cubicBezTo>
                <a:lnTo>
                  <a:pt x="5582" y="17882"/>
                </a:lnTo>
                <a:cubicBezTo>
                  <a:pt x="5686" y="17894"/>
                  <a:pt x="5791" y="17929"/>
                  <a:pt x="5889" y="17863"/>
                </a:cubicBezTo>
                <a:cubicBezTo>
                  <a:pt x="5877" y="17977"/>
                  <a:pt x="5950" y="18088"/>
                  <a:pt x="5993" y="18189"/>
                </a:cubicBezTo>
                <a:cubicBezTo>
                  <a:pt x="6049" y="18181"/>
                  <a:pt x="6098" y="18226"/>
                  <a:pt x="6144" y="18245"/>
                </a:cubicBezTo>
                <a:cubicBezTo>
                  <a:pt x="6194" y="18248"/>
                  <a:pt x="6245" y="18241"/>
                  <a:pt x="6291" y="18222"/>
                </a:cubicBezTo>
                <a:lnTo>
                  <a:pt x="6343" y="18222"/>
                </a:lnTo>
                <a:cubicBezTo>
                  <a:pt x="6363" y="18249"/>
                  <a:pt x="6352" y="18299"/>
                  <a:pt x="6338" y="18326"/>
                </a:cubicBezTo>
                <a:cubicBezTo>
                  <a:pt x="6350" y="18361"/>
                  <a:pt x="6394" y="18491"/>
                  <a:pt x="6404" y="18528"/>
                </a:cubicBezTo>
                <a:cubicBezTo>
                  <a:pt x="6166" y="18466"/>
                  <a:pt x="5971" y="18647"/>
                  <a:pt x="6069" y="18887"/>
                </a:cubicBezTo>
                <a:cubicBezTo>
                  <a:pt x="6088" y="18925"/>
                  <a:pt x="6118" y="18958"/>
                  <a:pt x="6154" y="18981"/>
                </a:cubicBezTo>
                <a:cubicBezTo>
                  <a:pt x="6421" y="19115"/>
                  <a:pt x="6644" y="18833"/>
                  <a:pt x="6489" y="18599"/>
                </a:cubicBezTo>
                <a:cubicBezTo>
                  <a:pt x="6534" y="18597"/>
                  <a:pt x="6577" y="18604"/>
                  <a:pt x="6617" y="18623"/>
                </a:cubicBezTo>
                <a:cubicBezTo>
                  <a:pt x="6664" y="18624"/>
                  <a:pt x="6711" y="18618"/>
                  <a:pt x="6754" y="18599"/>
                </a:cubicBezTo>
                <a:lnTo>
                  <a:pt x="6839" y="18547"/>
                </a:lnTo>
                <a:cubicBezTo>
                  <a:pt x="6837" y="18610"/>
                  <a:pt x="6841" y="18674"/>
                  <a:pt x="6849" y="18736"/>
                </a:cubicBezTo>
                <a:cubicBezTo>
                  <a:pt x="6864" y="18781"/>
                  <a:pt x="6886" y="18823"/>
                  <a:pt x="6910" y="18863"/>
                </a:cubicBezTo>
                <a:cubicBezTo>
                  <a:pt x="6971" y="18925"/>
                  <a:pt x="7051" y="18956"/>
                  <a:pt x="7137" y="18948"/>
                </a:cubicBezTo>
                <a:cubicBezTo>
                  <a:pt x="7203" y="18942"/>
                  <a:pt x="7266" y="18916"/>
                  <a:pt x="7316" y="18873"/>
                </a:cubicBezTo>
                <a:cubicBezTo>
                  <a:pt x="7312" y="18904"/>
                  <a:pt x="7299" y="18986"/>
                  <a:pt x="7293" y="19014"/>
                </a:cubicBezTo>
                <a:cubicBezTo>
                  <a:pt x="7281" y="19099"/>
                  <a:pt x="7309" y="19184"/>
                  <a:pt x="7368" y="19246"/>
                </a:cubicBezTo>
                <a:cubicBezTo>
                  <a:pt x="7411" y="19278"/>
                  <a:pt x="7462" y="19300"/>
                  <a:pt x="7515" y="19307"/>
                </a:cubicBezTo>
                <a:cubicBezTo>
                  <a:pt x="7594" y="19315"/>
                  <a:pt x="7687" y="19268"/>
                  <a:pt x="7761" y="19246"/>
                </a:cubicBezTo>
                <a:cubicBezTo>
                  <a:pt x="7620" y="19459"/>
                  <a:pt x="7945" y="19775"/>
                  <a:pt x="8148" y="19595"/>
                </a:cubicBezTo>
                <a:cubicBezTo>
                  <a:pt x="8208" y="19538"/>
                  <a:pt x="8281" y="19458"/>
                  <a:pt x="8276" y="19368"/>
                </a:cubicBezTo>
                <a:cubicBezTo>
                  <a:pt x="8266" y="19322"/>
                  <a:pt x="8244" y="19274"/>
                  <a:pt x="8214" y="19236"/>
                </a:cubicBezTo>
                <a:lnTo>
                  <a:pt x="8210" y="19213"/>
                </a:lnTo>
                <a:cubicBezTo>
                  <a:pt x="8316" y="19243"/>
                  <a:pt x="8425" y="19243"/>
                  <a:pt x="8531" y="19213"/>
                </a:cubicBezTo>
                <a:cubicBezTo>
                  <a:pt x="8564" y="19273"/>
                  <a:pt x="8549" y="19344"/>
                  <a:pt x="8564" y="19411"/>
                </a:cubicBezTo>
                <a:cubicBezTo>
                  <a:pt x="8592" y="19437"/>
                  <a:pt x="8621" y="19465"/>
                  <a:pt x="8644" y="19496"/>
                </a:cubicBezTo>
                <a:cubicBezTo>
                  <a:pt x="8738" y="19589"/>
                  <a:pt x="8954" y="19563"/>
                  <a:pt x="9037" y="19463"/>
                </a:cubicBezTo>
                <a:cubicBezTo>
                  <a:pt x="9121" y="19384"/>
                  <a:pt x="9084" y="19264"/>
                  <a:pt x="9089" y="19165"/>
                </a:cubicBezTo>
                <a:lnTo>
                  <a:pt x="9098" y="19147"/>
                </a:lnTo>
                <a:cubicBezTo>
                  <a:pt x="9165" y="19124"/>
                  <a:pt x="9243" y="19163"/>
                  <a:pt x="9311" y="19132"/>
                </a:cubicBezTo>
                <a:lnTo>
                  <a:pt x="9334" y="19113"/>
                </a:lnTo>
                <a:cubicBezTo>
                  <a:pt x="9338" y="19225"/>
                  <a:pt x="9379" y="19332"/>
                  <a:pt x="9448" y="19420"/>
                </a:cubicBezTo>
                <a:cubicBezTo>
                  <a:pt x="9270" y="19331"/>
                  <a:pt x="9087" y="19452"/>
                  <a:pt x="9027" y="19628"/>
                </a:cubicBezTo>
                <a:cubicBezTo>
                  <a:pt x="9004" y="19753"/>
                  <a:pt x="9096" y="19849"/>
                  <a:pt x="9197" y="19906"/>
                </a:cubicBezTo>
                <a:cubicBezTo>
                  <a:pt x="9434" y="20007"/>
                  <a:pt x="9657" y="19710"/>
                  <a:pt x="9505" y="19510"/>
                </a:cubicBezTo>
                <a:lnTo>
                  <a:pt x="9505" y="19482"/>
                </a:lnTo>
                <a:lnTo>
                  <a:pt x="9514" y="19472"/>
                </a:lnTo>
                <a:cubicBezTo>
                  <a:pt x="9643" y="19499"/>
                  <a:pt x="9779" y="19468"/>
                  <a:pt x="9883" y="19387"/>
                </a:cubicBezTo>
                <a:cubicBezTo>
                  <a:pt x="9879" y="19419"/>
                  <a:pt x="9865" y="19505"/>
                  <a:pt x="9859" y="19533"/>
                </a:cubicBezTo>
                <a:cubicBezTo>
                  <a:pt x="9848" y="19618"/>
                  <a:pt x="9874" y="19704"/>
                  <a:pt x="9935" y="19765"/>
                </a:cubicBezTo>
                <a:cubicBezTo>
                  <a:pt x="9977" y="19797"/>
                  <a:pt x="10028" y="19814"/>
                  <a:pt x="10081" y="19821"/>
                </a:cubicBezTo>
                <a:cubicBezTo>
                  <a:pt x="10160" y="19829"/>
                  <a:pt x="10253" y="19787"/>
                  <a:pt x="10327" y="19765"/>
                </a:cubicBezTo>
                <a:cubicBezTo>
                  <a:pt x="10331" y="19831"/>
                  <a:pt x="10311" y="19895"/>
                  <a:pt x="10313" y="19958"/>
                </a:cubicBezTo>
                <a:cubicBezTo>
                  <a:pt x="10365" y="20086"/>
                  <a:pt x="10478" y="20191"/>
                  <a:pt x="10625" y="20147"/>
                </a:cubicBezTo>
                <a:cubicBezTo>
                  <a:pt x="10765" y="20110"/>
                  <a:pt x="10851" y="19966"/>
                  <a:pt x="10814" y="19826"/>
                </a:cubicBezTo>
                <a:cubicBezTo>
                  <a:pt x="10804" y="19790"/>
                  <a:pt x="10785" y="19760"/>
                  <a:pt x="10762" y="19732"/>
                </a:cubicBezTo>
                <a:cubicBezTo>
                  <a:pt x="10855" y="19732"/>
                  <a:pt x="11007" y="19744"/>
                  <a:pt x="11078" y="19670"/>
                </a:cubicBezTo>
                <a:cubicBezTo>
                  <a:pt x="11191" y="19599"/>
                  <a:pt x="11180" y="19439"/>
                  <a:pt x="11182" y="19321"/>
                </a:cubicBezTo>
                <a:cubicBezTo>
                  <a:pt x="11231" y="19322"/>
                  <a:pt x="11280" y="19318"/>
                  <a:pt x="11329" y="19312"/>
                </a:cubicBezTo>
                <a:cubicBezTo>
                  <a:pt x="11366" y="19294"/>
                  <a:pt x="11408" y="19290"/>
                  <a:pt x="11447" y="19302"/>
                </a:cubicBezTo>
                <a:lnTo>
                  <a:pt x="11428" y="19321"/>
                </a:lnTo>
                <a:cubicBezTo>
                  <a:pt x="11414" y="19388"/>
                  <a:pt x="11476" y="19439"/>
                  <a:pt x="11489" y="19500"/>
                </a:cubicBezTo>
                <a:cubicBezTo>
                  <a:pt x="11487" y="19520"/>
                  <a:pt x="11475" y="19537"/>
                  <a:pt x="11456" y="19543"/>
                </a:cubicBezTo>
                <a:cubicBezTo>
                  <a:pt x="11315" y="19476"/>
                  <a:pt x="11154" y="19633"/>
                  <a:pt x="11121" y="19765"/>
                </a:cubicBezTo>
                <a:cubicBezTo>
                  <a:pt x="11093" y="19862"/>
                  <a:pt x="11175" y="19947"/>
                  <a:pt x="11239" y="20010"/>
                </a:cubicBezTo>
                <a:cubicBezTo>
                  <a:pt x="11331" y="20082"/>
                  <a:pt x="11462" y="20078"/>
                  <a:pt x="11546" y="19996"/>
                </a:cubicBezTo>
                <a:cubicBezTo>
                  <a:pt x="11658" y="19915"/>
                  <a:pt x="11684" y="19759"/>
                  <a:pt x="11603" y="19647"/>
                </a:cubicBezTo>
                <a:cubicBezTo>
                  <a:pt x="11596" y="19637"/>
                  <a:pt x="11592" y="19627"/>
                  <a:pt x="11584" y="19618"/>
                </a:cubicBezTo>
                <a:cubicBezTo>
                  <a:pt x="11679" y="19633"/>
                  <a:pt x="11791" y="19672"/>
                  <a:pt x="11872" y="19599"/>
                </a:cubicBezTo>
                <a:lnTo>
                  <a:pt x="11967" y="19557"/>
                </a:lnTo>
                <a:cubicBezTo>
                  <a:pt x="11868" y="19741"/>
                  <a:pt x="12052" y="20032"/>
                  <a:pt x="12264" y="19953"/>
                </a:cubicBezTo>
                <a:cubicBezTo>
                  <a:pt x="12449" y="19894"/>
                  <a:pt x="12540" y="19676"/>
                  <a:pt x="12401" y="19524"/>
                </a:cubicBezTo>
                <a:cubicBezTo>
                  <a:pt x="12519" y="19521"/>
                  <a:pt x="12640" y="19511"/>
                  <a:pt x="12756" y="19491"/>
                </a:cubicBezTo>
                <a:cubicBezTo>
                  <a:pt x="12608" y="19919"/>
                  <a:pt x="13274" y="20048"/>
                  <a:pt x="13247" y="19576"/>
                </a:cubicBezTo>
                <a:cubicBezTo>
                  <a:pt x="13222" y="19458"/>
                  <a:pt x="13104" y="19388"/>
                  <a:pt x="13002" y="19345"/>
                </a:cubicBezTo>
                <a:lnTo>
                  <a:pt x="12950" y="19364"/>
                </a:lnTo>
                <a:lnTo>
                  <a:pt x="12940" y="19378"/>
                </a:lnTo>
                <a:lnTo>
                  <a:pt x="12935" y="19378"/>
                </a:lnTo>
                <a:lnTo>
                  <a:pt x="12926" y="19387"/>
                </a:lnTo>
                <a:lnTo>
                  <a:pt x="12907" y="19378"/>
                </a:lnTo>
                <a:cubicBezTo>
                  <a:pt x="12870" y="19407"/>
                  <a:pt x="12831" y="19436"/>
                  <a:pt x="12789" y="19458"/>
                </a:cubicBezTo>
                <a:cubicBezTo>
                  <a:pt x="12798" y="19416"/>
                  <a:pt x="12809" y="19326"/>
                  <a:pt x="12813" y="19283"/>
                </a:cubicBezTo>
                <a:lnTo>
                  <a:pt x="12822" y="19113"/>
                </a:lnTo>
                <a:cubicBezTo>
                  <a:pt x="12895" y="19122"/>
                  <a:pt x="12968" y="19111"/>
                  <a:pt x="13035" y="19080"/>
                </a:cubicBezTo>
                <a:lnTo>
                  <a:pt x="13096" y="19038"/>
                </a:lnTo>
                <a:cubicBezTo>
                  <a:pt x="13085" y="19163"/>
                  <a:pt x="13106" y="19304"/>
                  <a:pt x="13214" y="19387"/>
                </a:cubicBezTo>
                <a:cubicBezTo>
                  <a:pt x="13481" y="19531"/>
                  <a:pt x="13702" y="19267"/>
                  <a:pt x="13644" y="19005"/>
                </a:cubicBezTo>
                <a:cubicBezTo>
                  <a:pt x="13742" y="19023"/>
                  <a:pt x="13839" y="18990"/>
                  <a:pt x="13914" y="18925"/>
                </a:cubicBezTo>
                <a:cubicBezTo>
                  <a:pt x="13834" y="19480"/>
                  <a:pt x="14621" y="19413"/>
                  <a:pt x="14438" y="18878"/>
                </a:cubicBezTo>
                <a:cubicBezTo>
                  <a:pt x="14539" y="18874"/>
                  <a:pt x="14638" y="18859"/>
                  <a:pt x="14736" y="18840"/>
                </a:cubicBezTo>
                <a:cubicBezTo>
                  <a:pt x="14736" y="18932"/>
                  <a:pt x="14730" y="19051"/>
                  <a:pt x="14797" y="19123"/>
                </a:cubicBezTo>
                <a:cubicBezTo>
                  <a:pt x="14845" y="19180"/>
                  <a:pt x="14946" y="19190"/>
                  <a:pt x="15020" y="19184"/>
                </a:cubicBezTo>
                <a:lnTo>
                  <a:pt x="15020" y="19180"/>
                </a:lnTo>
                <a:cubicBezTo>
                  <a:pt x="15228" y="19164"/>
                  <a:pt x="15285" y="18885"/>
                  <a:pt x="15152" y="18745"/>
                </a:cubicBezTo>
                <a:cubicBezTo>
                  <a:pt x="15106" y="18698"/>
                  <a:pt x="15038" y="18673"/>
                  <a:pt x="14972" y="18684"/>
                </a:cubicBezTo>
                <a:cubicBezTo>
                  <a:pt x="14924" y="18689"/>
                  <a:pt x="14840" y="18691"/>
                  <a:pt x="14802" y="18727"/>
                </a:cubicBezTo>
                <a:cubicBezTo>
                  <a:pt x="14802" y="18660"/>
                  <a:pt x="14801" y="18521"/>
                  <a:pt x="14793" y="18453"/>
                </a:cubicBezTo>
                <a:cubicBezTo>
                  <a:pt x="14841" y="18454"/>
                  <a:pt x="14891" y="18455"/>
                  <a:pt x="14939" y="18448"/>
                </a:cubicBezTo>
                <a:cubicBezTo>
                  <a:pt x="14986" y="18448"/>
                  <a:pt x="15030" y="18429"/>
                  <a:pt x="15067" y="18401"/>
                </a:cubicBezTo>
                <a:cubicBezTo>
                  <a:pt x="15048" y="18619"/>
                  <a:pt x="15227" y="18835"/>
                  <a:pt x="15450" y="18736"/>
                </a:cubicBezTo>
                <a:cubicBezTo>
                  <a:pt x="15629" y="18673"/>
                  <a:pt x="15643" y="18472"/>
                  <a:pt x="15587" y="18316"/>
                </a:cubicBezTo>
                <a:cubicBezTo>
                  <a:pt x="15688" y="18308"/>
                  <a:pt x="15801" y="18317"/>
                  <a:pt x="15884" y="18250"/>
                </a:cubicBezTo>
                <a:cubicBezTo>
                  <a:pt x="16018" y="18135"/>
                  <a:pt x="15988" y="17909"/>
                  <a:pt x="15861" y="17807"/>
                </a:cubicBezTo>
                <a:cubicBezTo>
                  <a:pt x="15989" y="17873"/>
                  <a:pt x="16139" y="17873"/>
                  <a:pt x="16267" y="17807"/>
                </a:cubicBezTo>
                <a:cubicBezTo>
                  <a:pt x="16194" y="18088"/>
                  <a:pt x="16467" y="18325"/>
                  <a:pt x="16707" y="18113"/>
                </a:cubicBezTo>
                <a:cubicBezTo>
                  <a:pt x="16736" y="18076"/>
                  <a:pt x="16750" y="18033"/>
                  <a:pt x="16754" y="17986"/>
                </a:cubicBezTo>
                <a:cubicBezTo>
                  <a:pt x="16807" y="17719"/>
                  <a:pt x="16481" y="17598"/>
                  <a:pt x="16305" y="17774"/>
                </a:cubicBezTo>
                <a:cubicBezTo>
                  <a:pt x="16326" y="17689"/>
                  <a:pt x="16398" y="17590"/>
                  <a:pt x="16338" y="17505"/>
                </a:cubicBezTo>
                <a:cubicBezTo>
                  <a:pt x="16311" y="17367"/>
                  <a:pt x="16577" y="17435"/>
                  <a:pt x="16645" y="17325"/>
                </a:cubicBezTo>
                <a:cubicBezTo>
                  <a:pt x="16632" y="17370"/>
                  <a:pt x="16626" y="17416"/>
                  <a:pt x="16622" y="17462"/>
                </a:cubicBezTo>
                <a:cubicBezTo>
                  <a:pt x="16622" y="17578"/>
                  <a:pt x="16740" y="17696"/>
                  <a:pt x="16849" y="17731"/>
                </a:cubicBezTo>
                <a:cubicBezTo>
                  <a:pt x="16902" y="17737"/>
                  <a:pt x="16958" y="17726"/>
                  <a:pt x="17004" y="17698"/>
                </a:cubicBezTo>
                <a:cubicBezTo>
                  <a:pt x="17193" y="17584"/>
                  <a:pt x="17176" y="17360"/>
                  <a:pt x="17023" y="17226"/>
                </a:cubicBezTo>
                <a:cubicBezTo>
                  <a:pt x="17124" y="17244"/>
                  <a:pt x="17217" y="17334"/>
                  <a:pt x="17321" y="17273"/>
                </a:cubicBezTo>
                <a:cubicBezTo>
                  <a:pt x="17517" y="17193"/>
                  <a:pt x="17540" y="16984"/>
                  <a:pt x="17430" y="16820"/>
                </a:cubicBezTo>
                <a:cubicBezTo>
                  <a:pt x="17466" y="16828"/>
                  <a:pt x="17567" y="16850"/>
                  <a:pt x="17605" y="16853"/>
                </a:cubicBezTo>
                <a:cubicBezTo>
                  <a:pt x="17674" y="16850"/>
                  <a:pt x="17737" y="16824"/>
                  <a:pt x="17789" y="16778"/>
                </a:cubicBezTo>
                <a:cubicBezTo>
                  <a:pt x="17932" y="16664"/>
                  <a:pt x="17868" y="16463"/>
                  <a:pt x="17775" y="16339"/>
                </a:cubicBezTo>
                <a:cubicBezTo>
                  <a:pt x="17926" y="16378"/>
                  <a:pt x="18118" y="16391"/>
                  <a:pt x="18191" y="16221"/>
                </a:cubicBezTo>
                <a:cubicBezTo>
                  <a:pt x="18235" y="16131"/>
                  <a:pt x="18202" y="16019"/>
                  <a:pt x="18176" y="15929"/>
                </a:cubicBezTo>
                <a:cubicBezTo>
                  <a:pt x="18658" y="16023"/>
                  <a:pt x="18686" y="15290"/>
                  <a:pt x="18200" y="15391"/>
                </a:cubicBezTo>
                <a:lnTo>
                  <a:pt x="18124" y="15419"/>
                </a:lnTo>
                <a:cubicBezTo>
                  <a:pt x="18152" y="15312"/>
                  <a:pt x="18144" y="15198"/>
                  <a:pt x="18106" y="15094"/>
                </a:cubicBezTo>
                <a:cubicBezTo>
                  <a:pt x="18196" y="15175"/>
                  <a:pt x="18292" y="15114"/>
                  <a:pt x="18389" y="15094"/>
                </a:cubicBezTo>
                <a:lnTo>
                  <a:pt x="18399" y="15103"/>
                </a:lnTo>
                <a:cubicBezTo>
                  <a:pt x="18351" y="15646"/>
                  <a:pt x="19108" y="15478"/>
                  <a:pt x="18876" y="14980"/>
                </a:cubicBezTo>
                <a:lnTo>
                  <a:pt x="18866" y="14976"/>
                </a:lnTo>
                <a:cubicBezTo>
                  <a:pt x="19129" y="15053"/>
                  <a:pt x="19409" y="14777"/>
                  <a:pt x="19174" y="14546"/>
                </a:cubicBezTo>
                <a:cubicBezTo>
                  <a:pt x="19079" y="14461"/>
                  <a:pt x="18958" y="14488"/>
                  <a:pt x="18843" y="14513"/>
                </a:cubicBezTo>
                <a:cubicBezTo>
                  <a:pt x="18863" y="14402"/>
                  <a:pt x="18845" y="14287"/>
                  <a:pt x="18791" y="14188"/>
                </a:cubicBezTo>
                <a:cubicBezTo>
                  <a:pt x="19077" y="14230"/>
                  <a:pt x="19325" y="13957"/>
                  <a:pt x="19107" y="13711"/>
                </a:cubicBezTo>
                <a:cubicBezTo>
                  <a:pt x="19170" y="13721"/>
                  <a:pt x="19291" y="13747"/>
                  <a:pt x="19353" y="13725"/>
                </a:cubicBezTo>
                <a:cubicBezTo>
                  <a:pt x="19574" y="13680"/>
                  <a:pt x="19570" y="13426"/>
                  <a:pt x="19481" y="13263"/>
                </a:cubicBezTo>
                <a:cubicBezTo>
                  <a:pt x="19639" y="13308"/>
                  <a:pt x="19821" y="13267"/>
                  <a:pt x="19873" y="13088"/>
                </a:cubicBezTo>
                <a:cubicBezTo>
                  <a:pt x="19885" y="13046"/>
                  <a:pt x="19885" y="12998"/>
                  <a:pt x="19873" y="12956"/>
                </a:cubicBezTo>
                <a:cubicBezTo>
                  <a:pt x="19837" y="12873"/>
                  <a:pt x="19778" y="12806"/>
                  <a:pt x="19698" y="12763"/>
                </a:cubicBezTo>
                <a:cubicBezTo>
                  <a:pt x="19651" y="12751"/>
                  <a:pt x="19588" y="12740"/>
                  <a:pt x="19561" y="12786"/>
                </a:cubicBezTo>
                <a:cubicBezTo>
                  <a:pt x="19515" y="12778"/>
                  <a:pt x="19469" y="12799"/>
                  <a:pt x="19443" y="12838"/>
                </a:cubicBezTo>
                <a:lnTo>
                  <a:pt x="19415" y="12857"/>
                </a:lnTo>
                <a:cubicBezTo>
                  <a:pt x="19438" y="12796"/>
                  <a:pt x="19460" y="12732"/>
                  <a:pt x="19476" y="12668"/>
                </a:cubicBezTo>
                <a:cubicBezTo>
                  <a:pt x="19471" y="12606"/>
                  <a:pt x="19453" y="12545"/>
                  <a:pt x="19424" y="12489"/>
                </a:cubicBezTo>
                <a:cubicBezTo>
                  <a:pt x="19482" y="12450"/>
                  <a:pt x="19598" y="12494"/>
                  <a:pt x="19656" y="12447"/>
                </a:cubicBezTo>
                <a:cubicBezTo>
                  <a:pt x="19790" y="12381"/>
                  <a:pt x="19845" y="12218"/>
                  <a:pt x="19779" y="12083"/>
                </a:cubicBezTo>
                <a:cubicBezTo>
                  <a:pt x="19738" y="12000"/>
                  <a:pt x="19658" y="11943"/>
                  <a:pt x="19566" y="11932"/>
                </a:cubicBezTo>
                <a:cubicBezTo>
                  <a:pt x="19496" y="11932"/>
                  <a:pt x="19428" y="11942"/>
                  <a:pt x="19363" y="11965"/>
                </a:cubicBezTo>
                <a:cubicBezTo>
                  <a:pt x="19376" y="11915"/>
                  <a:pt x="19383" y="11866"/>
                  <a:pt x="19386" y="11814"/>
                </a:cubicBezTo>
                <a:cubicBezTo>
                  <a:pt x="19377" y="11759"/>
                  <a:pt x="19363" y="11702"/>
                  <a:pt x="19344" y="11649"/>
                </a:cubicBezTo>
                <a:cubicBezTo>
                  <a:pt x="19489" y="11672"/>
                  <a:pt x="19689" y="11653"/>
                  <a:pt x="19693" y="11465"/>
                </a:cubicBezTo>
                <a:cubicBezTo>
                  <a:pt x="19703" y="11369"/>
                  <a:pt x="19688" y="11271"/>
                  <a:pt x="19651" y="11182"/>
                </a:cubicBezTo>
                <a:cubicBezTo>
                  <a:pt x="19804" y="11249"/>
                  <a:pt x="19986" y="11180"/>
                  <a:pt x="20053" y="11026"/>
                </a:cubicBezTo>
                <a:cubicBezTo>
                  <a:pt x="20054" y="11025"/>
                  <a:pt x="20052" y="11019"/>
                  <a:pt x="20053" y="11017"/>
                </a:cubicBezTo>
                <a:cubicBezTo>
                  <a:pt x="20135" y="10744"/>
                  <a:pt x="19813" y="10597"/>
                  <a:pt x="19599" y="10739"/>
                </a:cubicBezTo>
                <a:cubicBezTo>
                  <a:pt x="19667" y="10635"/>
                  <a:pt x="19667" y="10498"/>
                  <a:pt x="19599" y="10394"/>
                </a:cubicBezTo>
                <a:cubicBezTo>
                  <a:pt x="19757" y="10394"/>
                  <a:pt x="19958" y="10343"/>
                  <a:pt x="19977" y="10158"/>
                </a:cubicBezTo>
                <a:cubicBezTo>
                  <a:pt x="19984" y="10071"/>
                  <a:pt x="19948" y="9985"/>
                  <a:pt x="19883" y="9927"/>
                </a:cubicBezTo>
                <a:cubicBezTo>
                  <a:pt x="19850" y="9891"/>
                  <a:pt x="19810" y="9861"/>
                  <a:pt x="19764" y="9847"/>
                </a:cubicBezTo>
                <a:cubicBezTo>
                  <a:pt x="19693" y="9820"/>
                  <a:pt x="19623" y="9862"/>
                  <a:pt x="19556" y="9885"/>
                </a:cubicBezTo>
                <a:lnTo>
                  <a:pt x="19533" y="9875"/>
                </a:lnTo>
                <a:cubicBezTo>
                  <a:pt x="19525" y="9808"/>
                  <a:pt x="19584" y="9736"/>
                  <a:pt x="19533" y="9663"/>
                </a:cubicBezTo>
                <a:lnTo>
                  <a:pt x="19490" y="9573"/>
                </a:lnTo>
                <a:cubicBezTo>
                  <a:pt x="19553" y="9576"/>
                  <a:pt x="19618" y="9573"/>
                  <a:pt x="19679" y="9559"/>
                </a:cubicBezTo>
                <a:cubicBezTo>
                  <a:pt x="20073" y="9432"/>
                  <a:pt x="19777" y="8853"/>
                  <a:pt x="19419" y="9064"/>
                </a:cubicBezTo>
                <a:cubicBezTo>
                  <a:pt x="19464" y="8950"/>
                  <a:pt x="19448" y="8819"/>
                  <a:pt x="19377" y="8719"/>
                </a:cubicBezTo>
                <a:cubicBezTo>
                  <a:pt x="19818" y="8868"/>
                  <a:pt x="19890" y="8180"/>
                  <a:pt x="19438" y="8210"/>
                </a:cubicBezTo>
                <a:cubicBezTo>
                  <a:pt x="19420" y="8221"/>
                  <a:pt x="19369" y="8248"/>
                  <a:pt x="19353" y="8262"/>
                </a:cubicBezTo>
                <a:lnTo>
                  <a:pt x="19320" y="8266"/>
                </a:lnTo>
                <a:cubicBezTo>
                  <a:pt x="19324" y="8204"/>
                  <a:pt x="19309" y="8115"/>
                  <a:pt x="19311" y="8054"/>
                </a:cubicBezTo>
                <a:cubicBezTo>
                  <a:pt x="19297" y="8029"/>
                  <a:pt x="19287" y="8005"/>
                  <a:pt x="19278" y="7979"/>
                </a:cubicBezTo>
                <a:cubicBezTo>
                  <a:pt x="19190" y="7848"/>
                  <a:pt x="19011" y="7811"/>
                  <a:pt x="18881" y="7898"/>
                </a:cubicBezTo>
                <a:cubicBezTo>
                  <a:pt x="18869" y="7906"/>
                  <a:pt x="18858" y="7917"/>
                  <a:pt x="18848" y="7927"/>
                </a:cubicBezTo>
                <a:cubicBezTo>
                  <a:pt x="18858" y="7821"/>
                  <a:pt x="18884" y="7691"/>
                  <a:pt x="18833" y="7592"/>
                </a:cubicBezTo>
                <a:cubicBezTo>
                  <a:pt x="18942" y="7590"/>
                  <a:pt x="19050" y="7568"/>
                  <a:pt x="19150" y="7526"/>
                </a:cubicBezTo>
                <a:cubicBezTo>
                  <a:pt x="19077" y="7807"/>
                  <a:pt x="19346" y="8043"/>
                  <a:pt x="19585" y="7832"/>
                </a:cubicBezTo>
                <a:cubicBezTo>
                  <a:pt x="19614" y="7795"/>
                  <a:pt x="19632" y="7752"/>
                  <a:pt x="19637" y="7705"/>
                </a:cubicBezTo>
                <a:cubicBezTo>
                  <a:pt x="19690" y="7438"/>
                  <a:pt x="19359" y="7317"/>
                  <a:pt x="19183" y="7493"/>
                </a:cubicBezTo>
                <a:cubicBezTo>
                  <a:pt x="19291" y="7220"/>
                  <a:pt x="19099" y="6972"/>
                  <a:pt x="18805" y="7068"/>
                </a:cubicBezTo>
                <a:cubicBezTo>
                  <a:pt x="18797" y="7068"/>
                  <a:pt x="18777" y="7074"/>
                  <a:pt x="18772" y="7082"/>
                </a:cubicBezTo>
                <a:cubicBezTo>
                  <a:pt x="18783" y="7031"/>
                  <a:pt x="18793" y="6972"/>
                  <a:pt x="18805" y="6922"/>
                </a:cubicBezTo>
                <a:cubicBezTo>
                  <a:pt x="18795" y="6890"/>
                  <a:pt x="18785" y="6858"/>
                  <a:pt x="18772" y="6827"/>
                </a:cubicBezTo>
                <a:lnTo>
                  <a:pt x="18720" y="6742"/>
                </a:lnTo>
                <a:cubicBezTo>
                  <a:pt x="18812" y="6738"/>
                  <a:pt x="18949" y="6763"/>
                  <a:pt x="19018" y="6690"/>
                </a:cubicBezTo>
                <a:cubicBezTo>
                  <a:pt x="19119" y="6575"/>
                  <a:pt x="19109" y="6400"/>
                  <a:pt x="18994" y="6299"/>
                </a:cubicBezTo>
                <a:cubicBezTo>
                  <a:pt x="18978" y="6285"/>
                  <a:pt x="18960" y="6271"/>
                  <a:pt x="18942" y="6261"/>
                </a:cubicBezTo>
                <a:cubicBezTo>
                  <a:pt x="18704" y="6202"/>
                  <a:pt x="18518" y="6369"/>
                  <a:pt x="18616" y="6610"/>
                </a:cubicBezTo>
                <a:lnTo>
                  <a:pt x="18644" y="6672"/>
                </a:lnTo>
                <a:lnTo>
                  <a:pt x="18635" y="6681"/>
                </a:lnTo>
                <a:cubicBezTo>
                  <a:pt x="18529" y="6648"/>
                  <a:pt x="18435" y="6622"/>
                  <a:pt x="18328" y="6690"/>
                </a:cubicBezTo>
                <a:cubicBezTo>
                  <a:pt x="18336" y="6573"/>
                  <a:pt x="18298" y="6456"/>
                  <a:pt x="18224" y="6365"/>
                </a:cubicBezTo>
                <a:cubicBezTo>
                  <a:pt x="18253" y="6363"/>
                  <a:pt x="18281" y="6367"/>
                  <a:pt x="18309" y="6374"/>
                </a:cubicBezTo>
                <a:cubicBezTo>
                  <a:pt x="18374" y="6405"/>
                  <a:pt x="18452" y="6405"/>
                  <a:pt x="18517" y="6374"/>
                </a:cubicBezTo>
                <a:cubicBezTo>
                  <a:pt x="18740" y="6270"/>
                  <a:pt x="18706" y="5905"/>
                  <a:pt x="18465" y="5851"/>
                </a:cubicBezTo>
                <a:cubicBezTo>
                  <a:pt x="18369" y="5848"/>
                  <a:pt x="18274" y="5875"/>
                  <a:pt x="18191" y="5921"/>
                </a:cubicBezTo>
                <a:cubicBezTo>
                  <a:pt x="18205" y="5759"/>
                  <a:pt x="18183" y="5563"/>
                  <a:pt x="18002" y="5511"/>
                </a:cubicBezTo>
                <a:cubicBezTo>
                  <a:pt x="17935" y="5494"/>
                  <a:pt x="17846" y="5518"/>
                  <a:pt x="17779" y="5511"/>
                </a:cubicBezTo>
                <a:cubicBezTo>
                  <a:pt x="17777" y="5393"/>
                  <a:pt x="17732" y="5280"/>
                  <a:pt x="17652" y="5195"/>
                </a:cubicBezTo>
                <a:cubicBezTo>
                  <a:pt x="17543" y="5143"/>
                  <a:pt x="17433" y="5164"/>
                  <a:pt x="17316" y="5166"/>
                </a:cubicBezTo>
                <a:lnTo>
                  <a:pt x="17307" y="5157"/>
                </a:lnTo>
                <a:cubicBezTo>
                  <a:pt x="17317" y="5090"/>
                  <a:pt x="17352" y="5032"/>
                  <a:pt x="17307" y="4964"/>
                </a:cubicBezTo>
                <a:lnTo>
                  <a:pt x="17293" y="4898"/>
                </a:lnTo>
                <a:cubicBezTo>
                  <a:pt x="17364" y="4896"/>
                  <a:pt x="17432" y="4878"/>
                  <a:pt x="17496" y="4846"/>
                </a:cubicBezTo>
                <a:cubicBezTo>
                  <a:pt x="17568" y="4792"/>
                  <a:pt x="17620" y="4713"/>
                  <a:pt x="17633" y="4624"/>
                </a:cubicBezTo>
                <a:cubicBezTo>
                  <a:pt x="17633" y="4344"/>
                  <a:pt x="17240" y="4252"/>
                  <a:pt x="17127" y="4520"/>
                </a:cubicBezTo>
                <a:cubicBezTo>
                  <a:pt x="17081" y="4589"/>
                  <a:pt x="17089" y="4681"/>
                  <a:pt x="17146" y="4742"/>
                </a:cubicBezTo>
                <a:lnTo>
                  <a:pt x="17146" y="4784"/>
                </a:lnTo>
                <a:cubicBezTo>
                  <a:pt x="17054" y="4754"/>
                  <a:pt x="16953" y="4758"/>
                  <a:pt x="16863" y="4794"/>
                </a:cubicBezTo>
                <a:cubicBezTo>
                  <a:pt x="16875" y="4547"/>
                  <a:pt x="16651" y="4328"/>
                  <a:pt x="16409" y="4445"/>
                </a:cubicBezTo>
                <a:cubicBezTo>
                  <a:pt x="16410" y="4379"/>
                  <a:pt x="16402" y="4311"/>
                  <a:pt x="16390" y="4246"/>
                </a:cubicBezTo>
                <a:lnTo>
                  <a:pt x="16366" y="4180"/>
                </a:lnTo>
                <a:cubicBezTo>
                  <a:pt x="16592" y="4200"/>
                  <a:pt x="16778" y="4025"/>
                  <a:pt x="16702" y="3798"/>
                </a:cubicBezTo>
                <a:cubicBezTo>
                  <a:pt x="16611" y="3594"/>
                  <a:pt x="16351" y="3589"/>
                  <a:pt x="16206" y="3737"/>
                </a:cubicBezTo>
                <a:cubicBezTo>
                  <a:pt x="16442" y="3329"/>
                  <a:pt x="15851" y="3032"/>
                  <a:pt x="15724" y="3506"/>
                </a:cubicBezTo>
                <a:cubicBezTo>
                  <a:pt x="15712" y="3589"/>
                  <a:pt x="15786" y="3658"/>
                  <a:pt x="15795" y="3737"/>
                </a:cubicBezTo>
                <a:cubicBezTo>
                  <a:pt x="15731" y="3716"/>
                  <a:pt x="15663" y="3702"/>
                  <a:pt x="15596" y="3694"/>
                </a:cubicBezTo>
                <a:cubicBezTo>
                  <a:pt x="15558" y="3701"/>
                  <a:pt x="15523" y="3711"/>
                  <a:pt x="15487" y="3727"/>
                </a:cubicBezTo>
                <a:cubicBezTo>
                  <a:pt x="15487" y="3641"/>
                  <a:pt x="15471" y="3556"/>
                  <a:pt x="15450" y="3473"/>
                </a:cubicBezTo>
                <a:cubicBezTo>
                  <a:pt x="15609" y="3450"/>
                  <a:pt x="15773" y="3375"/>
                  <a:pt x="15795" y="3199"/>
                </a:cubicBezTo>
                <a:cubicBezTo>
                  <a:pt x="15787" y="3059"/>
                  <a:pt x="15682" y="2941"/>
                  <a:pt x="15544" y="2916"/>
                </a:cubicBezTo>
                <a:cubicBezTo>
                  <a:pt x="15462" y="2907"/>
                  <a:pt x="15386" y="2954"/>
                  <a:pt x="15313" y="2982"/>
                </a:cubicBezTo>
                <a:cubicBezTo>
                  <a:pt x="15373" y="2878"/>
                  <a:pt x="15355" y="2746"/>
                  <a:pt x="15265" y="2666"/>
                </a:cubicBezTo>
                <a:cubicBezTo>
                  <a:pt x="15230" y="2631"/>
                  <a:pt x="15187" y="2603"/>
                  <a:pt x="15142" y="2581"/>
                </a:cubicBezTo>
                <a:cubicBezTo>
                  <a:pt x="14910" y="2523"/>
                  <a:pt x="14709" y="2817"/>
                  <a:pt x="14859" y="3010"/>
                </a:cubicBezTo>
                <a:cubicBezTo>
                  <a:pt x="14750" y="2983"/>
                  <a:pt x="14618" y="2974"/>
                  <a:pt x="14528" y="3053"/>
                </a:cubicBezTo>
                <a:cubicBezTo>
                  <a:pt x="14525" y="2938"/>
                  <a:pt x="14514" y="2821"/>
                  <a:pt x="14495" y="2708"/>
                </a:cubicBezTo>
                <a:cubicBezTo>
                  <a:pt x="14620" y="2708"/>
                  <a:pt x="14785" y="2727"/>
                  <a:pt x="14854" y="2600"/>
                </a:cubicBezTo>
                <a:cubicBezTo>
                  <a:pt x="14907" y="2493"/>
                  <a:pt x="14890" y="2364"/>
                  <a:pt x="14812" y="2274"/>
                </a:cubicBezTo>
                <a:cubicBezTo>
                  <a:pt x="14678" y="2181"/>
                  <a:pt x="14461" y="2201"/>
                  <a:pt x="14391" y="2359"/>
                </a:cubicBezTo>
                <a:cubicBezTo>
                  <a:pt x="14361" y="2469"/>
                  <a:pt x="14385" y="2587"/>
                  <a:pt x="14457" y="2675"/>
                </a:cubicBezTo>
                <a:cubicBezTo>
                  <a:pt x="14395" y="2657"/>
                  <a:pt x="14332" y="2643"/>
                  <a:pt x="14268" y="2633"/>
                </a:cubicBezTo>
                <a:cubicBezTo>
                  <a:pt x="14201" y="2634"/>
                  <a:pt x="14138" y="2644"/>
                  <a:pt x="14074" y="2666"/>
                </a:cubicBezTo>
                <a:cubicBezTo>
                  <a:pt x="14097" y="2543"/>
                  <a:pt x="14067" y="2398"/>
                  <a:pt x="13952" y="2331"/>
                </a:cubicBezTo>
                <a:cubicBezTo>
                  <a:pt x="13836" y="2264"/>
                  <a:pt x="13701" y="2307"/>
                  <a:pt x="13592" y="2350"/>
                </a:cubicBezTo>
                <a:cubicBezTo>
                  <a:pt x="13834" y="1816"/>
                  <a:pt x="12832" y="1879"/>
                  <a:pt x="13148" y="2411"/>
                </a:cubicBezTo>
                <a:cubicBezTo>
                  <a:pt x="13123" y="2395"/>
                  <a:pt x="13099" y="2381"/>
                  <a:pt x="13073" y="2369"/>
                </a:cubicBezTo>
                <a:cubicBezTo>
                  <a:pt x="12996" y="2344"/>
                  <a:pt x="12901" y="2380"/>
                  <a:pt x="12827" y="2402"/>
                </a:cubicBezTo>
                <a:cubicBezTo>
                  <a:pt x="12809" y="2311"/>
                  <a:pt x="12833" y="2195"/>
                  <a:pt x="12765" y="2118"/>
                </a:cubicBezTo>
                <a:lnTo>
                  <a:pt x="12713" y="2057"/>
                </a:lnTo>
                <a:lnTo>
                  <a:pt x="12869" y="2085"/>
                </a:lnTo>
                <a:cubicBezTo>
                  <a:pt x="12935" y="2095"/>
                  <a:pt x="13003" y="2080"/>
                  <a:pt x="13058" y="2043"/>
                </a:cubicBezTo>
                <a:cubicBezTo>
                  <a:pt x="13133" y="1958"/>
                  <a:pt x="13149" y="1838"/>
                  <a:pt x="13101" y="1736"/>
                </a:cubicBezTo>
                <a:cubicBezTo>
                  <a:pt x="13068" y="1628"/>
                  <a:pt x="12934" y="1586"/>
                  <a:pt x="12832" y="1614"/>
                </a:cubicBezTo>
                <a:cubicBezTo>
                  <a:pt x="12626" y="1642"/>
                  <a:pt x="12622" y="1870"/>
                  <a:pt x="12676" y="2024"/>
                </a:cubicBezTo>
                <a:cubicBezTo>
                  <a:pt x="12547" y="2005"/>
                  <a:pt x="12390" y="2020"/>
                  <a:pt x="12302" y="2128"/>
                </a:cubicBezTo>
                <a:cubicBezTo>
                  <a:pt x="12309" y="2057"/>
                  <a:pt x="12343" y="1988"/>
                  <a:pt x="12335" y="1916"/>
                </a:cubicBezTo>
                <a:cubicBezTo>
                  <a:pt x="12323" y="1848"/>
                  <a:pt x="12286" y="1783"/>
                  <a:pt x="12231" y="1741"/>
                </a:cubicBezTo>
                <a:cubicBezTo>
                  <a:pt x="12108" y="1632"/>
                  <a:pt x="11943" y="1710"/>
                  <a:pt x="11825" y="1788"/>
                </a:cubicBezTo>
                <a:cubicBezTo>
                  <a:pt x="11851" y="1669"/>
                  <a:pt x="11894" y="1517"/>
                  <a:pt x="11787" y="1425"/>
                </a:cubicBezTo>
                <a:cubicBezTo>
                  <a:pt x="11740" y="1388"/>
                  <a:pt x="11684" y="1370"/>
                  <a:pt x="11626" y="1368"/>
                </a:cubicBezTo>
                <a:close/>
                <a:moveTo>
                  <a:pt x="5809" y="1373"/>
                </a:moveTo>
                <a:cubicBezTo>
                  <a:pt x="5765" y="1373"/>
                  <a:pt x="5723" y="1440"/>
                  <a:pt x="5691" y="1467"/>
                </a:cubicBezTo>
                <a:cubicBezTo>
                  <a:pt x="5695" y="1482"/>
                  <a:pt x="5743" y="1525"/>
                  <a:pt x="5752" y="1533"/>
                </a:cubicBezTo>
                <a:cubicBezTo>
                  <a:pt x="5768" y="1546"/>
                  <a:pt x="5786" y="1561"/>
                  <a:pt x="5804" y="1571"/>
                </a:cubicBezTo>
                <a:lnTo>
                  <a:pt x="5833" y="1571"/>
                </a:lnTo>
                <a:cubicBezTo>
                  <a:pt x="5871" y="1545"/>
                  <a:pt x="5898" y="1504"/>
                  <a:pt x="5908" y="1458"/>
                </a:cubicBezTo>
                <a:cubicBezTo>
                  <a:pt x="5881" y="1425"/>
                  <a:pt x="5846" y="1394"/>
                  <a:pt x="5809" y="1373"/>
                </a:cubicBezTo>
                <a:close/>
                <a:moveTo>
                  <a:pt x="16144" y="1378"/>
                </a:moveTo>
                <a:cubicBezTo>
                  <a:pt x="16102" y="1392"/>
                  <a:pt x="16047" y="1452"/>
                  <a:pt x="16102" y="1486"/>
                </a:cubicBezTo>
                <a:cubicBezTo>
                  <a:pt x="16121" y="1502"/>
                  <a:pt x="16154" y="1492"/>
                  <a:pt x="16173" y="1486"/>
                </a:cubicBezTo>
                <a:lnTo>
                  <a:pt x="16225" y="1444"/>
                </a:lnTo>
                <a:cubicBezTo>
                  <a:pt x="16205" y="1415"/>
                  <a:pt x="16176" y="1393"/>
                  <a:pt x="16144" y="1378"/>
                </a:cubicBezTo>
                <a:close/>
                <a:moveTo>
                  <a:pt x="15313" y="1415"/>
                </a:moveTo>
                <a:cubicBezTo>
                  <a:pt x="15242" y="1437"/>
                  <a:pt x="15201" y="1510"/>
                  <a:pt x="15223" y="1581"/>
                </a:cubicBezTo>
                <a:cubicBezTo>
                  <a:pt x="15229" y="1601"/>
                  <a:pt x="15241" y="1622"/>
                  <a:pt x="15256" y="1637"/>
                </a:cubicBezTo>
                <a:lnTo>
                  <a:pt x="15256" y="1642"/>
                </a:lnTo>
                <a:cubicBezTo>
                  <a:pt x="15271" y="1652"/>
                  <a:pt x="15286" y="1662"/>
                  <a:pt x="15298" y="1675"/>
                </a:cubicBezTo>
                <a:cubicBezTo>
                  <a:pt x="15321" y="1674"/>
                  <a:pt x="15348" y="1678"/>
                  <a:pt x="15369" y="1684"/>
                </a:cubicBezTo>
                <a:cubicBezTo>
                  <a:pt x="15406" y="1679"/>
                  <a:pt x="15437" y="1656"/>
                  <a:pt x="15454" y="1623"/>
                </a:cubicBezTo>
                <a:lnTo>
                  <a:pt x="15469" y="1604"/>
                </a:lnTo>
                <a:cubicBezTo>
                  <a:pt x="15476" y="1571"/>
                  <a:pt x="15479" y="1539"/>
                  <a:pt x="15478" y="1505"/>
                </a:cubicBezTo>
                <a:cubicBezTo>
                  <a:pt x="15456" y="1435"/>
                  <a:pt x="15383" y="1394"/>
                  <a:pt x="15313" y="1415"/>
                </a:cubicBezTo>
                <a:close/>
                <a:moveTo>
                  <a:pt x="10719" y="1434"/>
                </a:moveTo>
                <a:cubicBezTo>
                  <a:pt x="10644" y="1460"/>
                  <a:pt x="10589" y="1519"/>
                  <a:pt x="10568" y="1595"/>
                </a:cubicBezTo>
                <a:cubicBezTo>
                  <a:pt x="10556" y="1648"/>
                  <a:pt x="10556" y="1706"/>
                  <a:pt x="10568" y="1760"/>
                </a:cubicBezTo>
                <a:cubicBezTo>
                  <a:pt x="10621" y="1936"/>
                  <a:pt x="10831" y="1958"/>
                  <a:pt x="10974" y="1878"/>
                </a:cubicBezTo>
                <a:cubicBezTo>
                  <a:pt x="11108" y="1772"/>
                  <a:pt x="11049" y="1428"/>
                  <a:pt x="10847" y="1434"/>
                </a:cubicBezTo>
                <a:lnTo>
                  <a:pt x="10719" y="1434"/>
                </a:lnTo>
                <a:close/>
                <a:moveTo>
                  <a:pt x="7940" y="1444"/>
                </a:moveTo>
                <a:cubicBezTo>
                  <a:pt x="7855" y="1428"/>
                  <a:pt x="7766" y="1462"/>
                  <a:pt x="7718" y="1533"/>
                </a:cubicBezTo>
                <a:cubicBezTo>
                  <a:pt x="7694" y="1594"/>
                  <a:pt x="7694" y="1664"/>
                  <a:pt x="7713" y="1727"/>
                </a:cubicBezTo>
                <a:cubicBezTo>
                  <a:pt x="7762" y="1831"/>
                  <a:pt x="7882" y="1878"/>
                  <a:pt x="7988" y="1831"/>
                </a:cubicBezTo>
                <a:cubicBezTo>
                  <a:pt x="8001" y="1825"/>
                  <a:pt x="8014" y="1820"/>
                  <a:pt x="8025" y="1812"/>
                </a:cubicBezTo>
                <a:cubicBezTo>
                  <a:pt x="8060" y="1777"/>
                  <a:pt x="8082" y="1733"/>
                  <a:pt x="8091" y="1684"/>
                </a:cubicBezTo>
                <a:cubicBezTo>
                  <a:pt x="8111" y="1577"/>
                  <a:pt x="8047" y="1470"/>
                  <a:pt x="7940" y="1444"/>
                </a:cubicBezTo>
                <a:close/>
                <a:moveTo>
                  <a:pt x="14448" y="1486"/>
                </a:moveTo>
                <a:cubicBezTo>
                  <a:pt x="14409" y="1504"/>
                  <a:pt x="14377" y="1539"/>
                  <a:pt x="14367" y="1581"/>
                </a:cubicBezTo>
                <a:cubicBezTo>
                  <a:pt x="14356" y="1641"/>
                  <a:pt x="14363" y="1703"/>
                  <a:pt x="14386" y="1760"/>
                </a:cubicBezTo>
                <a:cubicBezTo>
                  <a:pt x="14413" y="1780"/>
                  <a:pt x="14441" y="1797"/>
                  <a:pt x="14471" y="1812"/>
                </a:cubicBezTo>
                <a:cubicBezTo>
                  <a:pt x="14794" y="1894"/>
                  <a:pt x="14761" y="1364"/>
                  <a:pt x="14448" y="1486"/>
                </a:cubicBezTo>
                <a:close/>
                <a:moveTo>
                  <a:pt x="9987" y="1510"/>
                </a:moveTo>
                <a:cubicBezTo>
                  <a:pt x="9881" y="1528"/>
                  <a:pt x="9786" y="1594"/>
                  <a:pt x="9736" y="1689"/>
                </a:cubicBezTo>
                <a:cubicBezTo>
                  <a:pt x="9708" y="1770"/>
                  <a:pt x="9720" y="1860"/>
                  <a:pt x="9769" y="1930"/>
                </a:cubicBezTo>
                <a:cubicBezTo>
                  <a:pt x="9801" y="1972"/>
                  <a:pt x="9845" y="2009"/>
                  <a:pt x="9892" y="2034"/>
                </a:cubicBezTo>
                <a:cubicBezTo>
                  <a:pt x="10070" y="2107"/>
                  <a:pt x="10209" y="1939"/>
                  <a:pt x="10256" y="1783"/>
                </a:cubicBezTo>
                <a:cubicBezTo>
                  <a:pt x="10229" y="1738"/>
                  <a:pt x="10212" y="1693"/>
                  <a:pt x="10199" y="1642"/>
                </a:cubicBezTo>
                <a:cubicBezTo>
                  <a:pt x="10190" y="1626"/>
                  <a:pt x="10179" y="1607"/>
                  <a:pt x="10166" y="1595"/>
                </a:cubicBezTo>
                <a:cubicBezTo>
                  <a:pt x="10115" y="1550"/>
                  <a:pt x="10053" y="1521"/>
                  <a:pt x="9987" y="1510"/>
                </a:cubicBezTo>
                <a:close/>
                <a:moveTo>
                  <a:pt x="13692" y="1510"/>
                </a:moveTo>
                <a:cubicBezTo>
                  <a:pt x="13548" y="1533"/>
                  <a:pt x="13415" y="1698"/>
                  <a:pt x="13512" y="1835"/>
                </a:cubicBezTo>
                <a:cubicBezTo>
                  <a:pt x="13512" y="1945"/>
                  <a:pt x="13636" y="1948"/>
                  <a:pt x="13711" y="1991"/>
                </a:cubicBezTo>
                <a:cubicBezTo>
                  <a:pt x="13732" y="1982"/>
                  <a:pt x="13753" y="1971"/>
                  <a:pt x="13772" y="1958"/>
                </a:cubicBezTo>
                <a:cubicBezTo>
                  <a:pt x="13906" y="1958"/>
                  <a:pt x="13905" y="1827"/>
                  <a:pt x="13952" y="1741"/>
                </a:cubicBezTo>
                <a:cubicBezTo>
                  <a:pt x="13932" y="1706"/>
                  <a:pt x="13918" y="1672"/>
                  <a:pt x="13909" y="1633"/>
                </a:cubicBezTo>
                <a:cubicBezTo>
                  <a:pt x="13873" y="1550"/>
                  <a:pt x="13772" y="1527"/>
                  <a:pt x="13692" y="1510"/>
                </a:cubicBezTo>
                <a:close/>
                <a:moveTo>
                  <a:pt x="7123" y="1543"/>
                </a:moveTo>
                <a:cubicBezTo>
                  <a:pt x="7079" y="1547"/>
                  <a:pt x="7028" y="1569"/>
                  <a:pt x="6967" y="1609"/>
                </a:cubicBezTo>
                <a:cubicBezTo>
                  <a:pt x="6906" y="1677"/>
                  <a:pt x="6898" y="1775"/>
                  <a:pt x="6943" y="1854"/>
                </a:cubicBezTo>
                <a:cubicBezTo>
                  <a:pt x="7311" y="2226"/>
                  <a:pt x="7426" y="1511"/>
                  <a:pt x="7123" y="1543"/>
                </a:cubicBezTo>
                <a:close/>
                <a:moveTo>
                  <a:pt x="6324" y="1684"/>
                </a:moveTo>
                <a:cubicBezTo>
                  <a:pt x="6287" y="1682"/>
                  <a:pt x="6252" y="1681"/>
                  <a:pt x="6215" y="1689"/>
                </a:cubicBezTo>
                <a:cubicBezTo>
                  <a:pt x="6178" y="1709"/>
                  <a:pt x="6152" y="1743"/>
                  <a:pt x="6140" y="1783"/>
                </a:cubicBezTo>
                <a:cubicBezTo>
                  <a:pt x="6065" y="1970"/>
                  <a:pt x="6324" y="2119"/>
                  <a:pt x="6428" y="1939"/>
                </a:cubicBezTo>
                <a:cubicBezTo>
                  <a:pt x="6460" y="1884"/>
                  <a:pt x="6464" y="1818"/>
                  <a:pt x="6437" y="1760"/>
                </a:cubicBezTo>
                <a:cubicBezTo>
                  <a:pt x="6405" y="1725"/>
                  <a:pt x="6377" y="1689"/>
                  <a:pt x="6324" y="1684"/>
                </a:cubicBezTo>
                <a:close/>
                <a:moveTo>
                  <a:pt x="16678" y="1741"/>
                </a:moveTo>
                <a:lnTo>
                  <a:pt x="16555" y="1750"/>
                </a:lnTo>
                <a:cubicBezTo>
                  <a:pt x="16543" y="1793"/>
                  <a:pt x="16546" y="1838"/>
                  <a:pt x="16565" y="1878"/>
                </a:cubicBezTo>
                <a:lnTo>
                  <a:pt x="16669" y="1878"/>
                </a:lnTo>
                <a:cubicBezTo>
                  <a:pt x="16687" y="1835"/>
                  <a:pt x="16691" y="1786"/>
                  <a:pt x="16678" y="1741"/>
                </a:cubicBezTo>
                <a:close/>
                <a:moveTo>
                  <a:pt x="8380" y="1746"/>
                </a:moveTo>
                <a:cubicBezTo>
                  <a:pt x="8220" y="1744"/>
                  <a:pt x="8079" y="1856"/>
                  <a:pt x="8139" y="2052"/>
                </a:cubicBezTo>
                <a:cubicBezTo>
                  <a:pt x="8148" y="2132"/>
                  <a:pt x="8203" y="2200"/>
                  <a:pt x="8281" y="2222"/>
                </a:cubicBezTo>
                <a:cubicBezTo>
                  <a:pt x="8375" y="2242"/>
                  <a:pt x="8495" y="2238"/>
                  <a:pt x="8564" y="2161"/>
                </a:cubicBezTo>
                <a:cubicBezTo>
                  <a:pt x="8646" y="2062"/>
                  <a:pt x="8641" y="1867"/>
                  <a:pt x="8540" y="1783"/>
                </a:cubicBezTo>
                <a:cubicBezTo>
                  <a:pt x="8490" y="1756"/>
                  <a:pt x="8433" y="1746"/>
                  <a:pt x="8380" y="1746"/>
                </a:cubicBezTo>
                <a:close/>
                <a:moveTo>
                  <a:pt x="5540" y="1793"/>
                </a:moveTo>
                <a:cubicBezTo>
                  <a:pt x="5484" y="1774"/>
                  <a:pt x="5420" y="1786"/>
                  <a:pt x="5374" y="1821"/>
                </a:cubicBezTo>
                <a:cubicBezTo>
                  <a:pt x="5345" y="1859"/>
                  <a:pt x="5334" y="1906"/>
                  <a:pt x="5341" y="1953"/>
                </a:cubicBezTo>
                <a:cubicBezTo>
                  <a:pt x="5347" y="1977"/>
                  <a:pt x="5362" y="1997"/>
                  <a:pt x="5379" y="2015"/>
                </a:cubicBezTo>
                <a:cubicBezTo>
                  <a:pt x="5402" y="2040"/>
                  <a:pt x="5443" y="2048"/>
                  <a:pt x="5478" y="2057"/>
                </a:cubicBezTo>
                <a:cubicBezTo>
                  <a:pt x="5514" y="2050"/>
                  <a:pt x="5547" y="2032"/>
                  <a:pt x="5573" y="2005"/>
                </a:cubicBezTo>
                <a:cubicBezTo>
                  <a:pt x="5596" y="1967"/>
                  <a:pt x="5603" y="1922"/>
                  <a:pt x="5596" y="1878"/>
                </a:cubicBezTo>
                <a:cubicBezTo>
                  <a:pt x="5585" y="1844"/>
                  <a:pt x="5568" y="1815"/>
                  <a:pt x="5540" y="1793"/>
                </a:cubicBezTo>
                <a:close/>
                <a:moveTo>
                  <a:pt x="15686" y="1812"/>
                </a:moveTo>
                <a:cubicBezTo>
                  <a:pt x="15651" y="1875"/>
                  <a:pt x="15647" y="1949"/>
                  <a:pt x="15676" y="2015"/>
                </a:cubicBezTo>
                <a:cubicBezTo>
                  <a:pt x="15731" y="2073"/>
                  <a:pt x="15829" y="2058"/>
                  <a:pt x="15899" y="2043"/>
                </a:cubicBezTo>
                <a:cubicBezTo>
                  <a:pt x="15906" y="2028"/>
                  <a:pt x="15913" y="2010"/>
                  <a:pt x="15922" y="1996"/>
                </a:cubicBezTo>
                <a:cubicBezTo>
                  <a:pt x="15939" y="1937"/>
                  <a:pt x="15940" y="1878"/>
                  <a:pt x="15918" y="1821"/>
                </a:cubicBezTo>
                <a:cubicBezTo>
                  <a:pt x="15866" y="1769"/>
                  <a:pt x="15746" y="1776"/>
                  <a:pt x="15686" y="1812"/>
                </a:cubicBezTo>
                <a:close/>
                <a:moveTo>
                  <a:pt x="15020" y="1826"/>
                </a:moveTo>
                <a:cubicBezTo>
                  <a:pt x="14980" y="1814"/>
                  <a:pt x="14936" y="1815"/>
                  <a:pt x="14892" y="1835"/>
                </a:cubicBezTo>
                <a:cubicBezTo>
                  <a:pt x="14825" y="1858"/>
                  <a:pt x="14803" y="1925"/>
                  <a:pt x="14779" y="1982"/>
                </a:cubicBezTo>
                <a:cubicBezTo>
                  <a:pt x="14758" y="2087"/>
                  <a:pt x="14822" y="2192"/>
                  <a:pt x="14925" y="2222"/>
                </a:cubicBezTo>
                <a:cubicBezTo>
                  <a:pt x="15007" y="2229"/>
                  <a:pt x="15106" y="2222"/>
                  <a:pt x="15147" y="2137"/>
                </a:cubicBezTo>
                <a:cubicBezTo>
                  <a:pt x="15220" y="2015"/>
                  <a:pt x="15138" y="1861"/>
                  <a:pt x="15020" y="1826"/>
                </a:cubicBezTo>
                <a:close/>
                <a:moveTo>
                  <a:pt x="7572" y="1854"/>
                </a:moveTo>
                <a:cubicBezTo>
                  <a:pt x="7460" y="1819"/>
                  <a:pt x="7377" y="1942"/>
                  <a:pt x="7326" y="2024"/>
                </a:cubicBezTo>
                <a:cubicBezTo>
                  <a:pt x="7274" y="2143"/>
                  <a:pt x="7356" y="2238"/>
                  <a:pt x="7453" y="2298"/>
                </a:cubicBezTo>
                <a:cubicBezTo>
                  <a:pt x="7526" y="2344"/>
                  <a:pt x="7621" y="2335"/>
                  <a:pt x="7685" y="2279"/>
                </a:cubicBezTo>
                <a:cubicBezTo>
                  <a:pt x="7731" y="2245"/>
                  <a:pt x="7768" y="2200"/>
                  <a:pt x="7789" y="2147"/>
                </a:cubicBezTo>
                <a:cubicBezTo>
                  <a:pt x="7834" y="2018"/>
                  <a:pt x="7726" y="1909"/>
                  <a:pt x="7614" y="1864"/>
                </a:cubicBezTo>
                <a:lnTo>
                  <a:pt x="7572" y="1854"/>
                </a:lnTo>
                <a:close/>
                <a:moveTo>
                  <a:pt x="14131" y="1887"/>
                </a:moveTo>
                <a:cubicBezTo>
                  <a:pt x="14034" y="1908"/>
                  <a:pt x="13951" y="1975"/>
                  <a:pt x="13914" y="2067"/>
                </a:cubicBezTo>
                <a:cubicBezTo>
                  <a:pt x="13897" y="2196"/>
                  <a:pt x="13977" y="2322"/>
                  <a:pt x="14103" y="2359"/>
                </a:cubicBezTo>
                <a:cubicBezTo>
                  <a:pt x="14270" y="2398"/>
                  <a:pt x="14408" y="2223"/>
                  <a:pt x="14405" y="2067"/>
                </a:cubicBezTo>
                <a:cubicBezTo>
                  <a:pt x="14363" y="1953"/>
                  <a:pt x="14252" y="1881"/>
                  <a:pt x="14131" y="1887"/>
                </a:cubicBezTo>
                <a:close/>
                <a:moveTo>
                  <a:pt x="4722" y="1949"/>
                </a:moveTo>
                <a:cubicBezTo>
                  <a:pt x="4622" y="1929"/>
                  <a:pt x="4545" y="1983"/>
                  <a:pt x="4590" y="2085"/>
                </a:cubicBezTo>
                <a:lnTo>
                  <a:pt x="4703" y="2085"/>
                </a:lnTo>
                <a:lnTo>
                  <a:pt x="4722" y="2057"/>
                </a:lnTo>
                <a:lnTo>
                  <a:pt x="4722" y="1949"/>
                </a:lnTo>
                <a:close/>
                <a:moveTo>
                  <a:pt x="6726" y="1967"/>
                </a:moveTo>
                <a:cubicBezTo>
                  <a:pt x="6706" y="1968"/>
                  <a:pt x="6688" y="1972"/>
                  <a:pt x="6669" y="1977"/>
                </a:cubicBezTo>
                <a:cubicBezTo>
                  <a:pt x="6548" y="2017"/>
                  <a:pt x="6478" y="2142"/>
                  <a:pt x="6513" y="2265"/>
                </a:cubicBezTo>
                <a:lnTo>
                  <a:pt x="6532" y="2307"/>
                </a:lnTo>
                <a:cubicBezTo>
                  <a:pt x="6565" y="2370"/>
                  <a:pt x="6650" y="2396"/>
                  <a:pt x="6712" y="2420"/>
                </a:cubicBezTo>
                <a:lnTo>
                  <a:pt x="6721" y="2435"/>
                </a:lnTo>
                <a:lnTo>
                  <a:pt x="6745" y="2435"/>
                </a:lnTo>
                <a:lnTo>
                  <a:pt x="6754" y="2420"/>
                </a:lnTo>
                <a:cubicBezTo>
                  <a:pt x="6869" y="2409"/>
                  <a:pt x="6960" y="2322"/>
                  <a:pt x="6976" y="2208"/>
                </a:cubicBezTo>
                <a:cubicBezTo>
                  <a:pt x="6973" y="2073"/>
                  <a:pt x="6861" y="1964"/>
                  <a:pt x="6726" y="1967"/>
                </a:cubicBezTo>
                <a:close/>
                <a:moveTo>
                  <a:pt x="17123" y="2085"/>
                </a:moveTo>
                <a:lnTo>
                  <a:pt x="17000" y="2095"/>
                </a:lnTo>
                <a:cubicBezTo>
                  <a:pt x="16987" y="2136"/>
                  <a:pt x="16991" y="2183"/>
                  <a:pt x="17009" y="2222"/>
                </a:cubicBezTo>
                <a:lnTo>
                  <a:pt x="17113" y="2222"/>
                </a:lnTo>
                <a:cubicBezTo>
                  <a:pt x="17131" y="2180"/>
                  <a:pt x="17135" y="2130"/>
                  <a:pt x="17123" y="2085"/>
                </a:cubicBezTo>
                <a:close/>
                <a:moveTo>
                  <a:pt x="5946" y="2100"/>
                </a:moveTo>
                <a:cubicBezTo>
                  <a:pt x="5908" y="2096"/>
                  <a:pt x="5870" y="2100"/>
                  <a:pt x="5833" y="2109"/>
                </a:cubicBezTo>
                <a:cubicBezTo>
                  <a:pt x="5729" y="2159"/>
                  <a:pt x="5683" y="2284"/>
                  <a:pt x="5733" y="2387"/>
                </a:cubicBezTo>
                <a:cubicBezTo>
                  <a:pt x="5749" y="2420"/>
                  <a:pt x="5774" y="2447"/>
                  <a:pt x="5804" y="2468"/>
                </a:cubicBezTo>
                <a:cubicBezTo>
                  <a:pt x="5837" y="2476"/>
                  <a:pt x="5885" y="2487"/>
                  <a:pt x="5918" y="2496"/>
                </a:cubicBezTo>
                <a:cubicBezTo>
                  <a:pt x="6095" y="2490"/>
                  <a:pt x="6195" y="2263"/>
                  <a:pt x="6045" y="2147"/>
                </a:cubicBezTo>
                <a:cubicBezTo>
                  <a:pt x="6014" y="2127"/>
                  <a:pt x="5981" y="2109"/>
                  <a:pt x="5946" y="2100"/>
                </a:cubicBezTo>
                <a:close/>
                <a:moveTo>
                  <a:pt x="16215" y="2100"/>
                </a:moveTo>
                <a:cubicBezTo>
                  <a:pt x="16163" y="2107"/>
                  <a:pt x="16107" y="2148"/>
                  <a:pt x="16069" y="2236"/>
                </a:cubicBezTo>
                <a:cubicBezTo>
                  <a:pt x="16070" y="2266"/>
                  <a:pt x="16078" y="2294"/>
                  <a:pt x="16088" y="2321"/>
                </a:cubicBezTo>
                <a:cubicBezTo>
                  <a:pt x="16128" y="2375"/>
                  <a:pt x="16183" y="2417"/>
                  <a:pt x="16248" y="2435"/>
                </a:cubicBezTo>
                <a:cubicBezTo>
                  <a:pt x="16518" y="2342"/>
                  <a:pt x="16372" y="2076"/>
                  <a:pt x="16215" y="2100"/>
                </a:cubicBezTo>
                <a:close/>
                <a:moveTo>
                  <a:pt x="15412" y="2170"/>
                </a:moveTo>
                <a:cubicBezTo>
                  <a:pt x="15388" y="2175"/>
                  <a:pt x="15366" y="2181"/>
                  <a:pt x="15346" y="2194"/>
                </a:cubicBezTo>
                <a:cubicBezTo>
                  <a:pt x="15293" y="2211"/>
                  <a:pt x="15269" y="2274"/>
                  <a:pt x="15251" y="2321"/>
                </a:cubicBezTo>
                <a:cubicBezTo>
                  <a:pt x="15250" y="2365"/>
                  <a:pt x="15258" y="2412"/>
                  <a:pt x="15270" y="2453"/>
                </a:cubicBezTo>
                <a:cubicBezTo>
                  <a:pt x="15329" y="2559"/>
                  <a:pt x="15462" y="2597"/>
                  <a:pt x="15568" y="2538"/>
                </a:cubicBezTo>
                <a:cubicBezTo>
                  <a:pt x="15665" y="2472"/>
                  <a:pt x="15686" y="2338"/>
                  <a:pt x="15620" y="2241"/>
                </a:cubicBezTo>
                <a:cubicBezTo>
                  <a:pt x="15605" y="2219"/>
                  <a:pt x="15590" y="2199"/>
                  <a:pt x="15568" y="2185"/>
                </a:cubicBezTo>
                <a:cubicBezTo>
                  <a:pt x="15521" y="2158"/>
                  <a:pt x="15463" y="2154"/>
                  <a:pt x="15412" y="2170"/>
                </a:cubicBezTo>
                <a:close/>
                <a:moveTo>
                  <a:pt x="5072" y="2236"/>
                </a:moveTo>
                <a:cubicBezTo>
                  <a:pt x="5020" y="2244"/>
                  <a:pt x="4964" y="2285"/>
                  <a:pt x="4925" y="2373"/>
                </a:cubicBezTo>
                <a:cubicBezTo>
                  <a:pt x="4926" y="2400"/>
                  <a:pt x="4934" y="2429"/>
                  <a:pt x="4944" y="2453"/>
                </a:cubicBezTo>
                <a:cubicBezTo>
                  <a:pt x="4981" y="2512"/>
                  <a:pt x="5037" y="2553"/>
                  <a:pt x="5105" y="2571"/>
                </a:cubicBezTo>
                <a:cubicBezTo>
                  <a:pt x="5374" y="2478"/>
                  <a:pt x="5228" y="2213"/>
                  <a:pt x="5072" y="2236"/>
                </a:cubicBezTo>
                <a:close/>
                <a:moveTo>
                  <a:pt x="7113" y="2269"/>
                </a:moveTo>
                <a:cubicBezTo>
                  <a:pt x="7020" y="2311"/>
                  <a:pt x="6950" y="2386"/>
                  <a:pt x="6915" y="2482"/>
                </a:cubicBezTo>
                <a:cubicBezTo>
                  <a:pt x="6904" y="2531"/>
                  <a:pt x="6907" y="2583"/>
                  <a:pt x="6929" y="2628"/>
                </a:cubicBezTo>
                <a:cubicBezTo>
                  <a:pt x="6996" y="2725"/>
                  <a:pt x="7106" y="2831"/>
                  <a:pt x="7236" y="2788"/>
                </a:cubicBezTo>
                <a:cubicBezTo>
                  <a:pt x="7354" y="2740"/>
                  <a:pt x="7465" y="2626"/>
                  <a:pt x="7453" y="2491"/>
                </a:cubicBezTo>
                <a:cubicBezTo>
                  <a:pt x="7439" y="2441"/>
                  <a:pt x="7413" y="2398"/>
                  <a:pt x="7378" y="2359"/>
                </a:cubicBezTo>
                <a:cubicBezTo>
                  <a:pt x="7352" y="2336"/>
                  <a:pt x="7323" y="2315"/>
                  <a:pt x="7293" y="2298"/>
                </a:cubicBezTo>
                <a:cubicBezTo>
                  <a:pt x="7241" y="2262"/>
                  <a:pt x="7174" y="2251"/>
                  <a:pt x="7113" y="2269"/>
                </a:cubicBezTo>
                <a:close/>
                <a:moveTo>
                  <a:pt x="4344" y="2402"/>
                </a:moveTo>
                <a:cubicBezTo>
                  <a:pt x="4253" y="2386"/>
                  <a:pt x="4173" y="2457"/>
                  <a:pt x="4212" y="2548"/>
                </a:cubicBezTo>
                <a:lnTo>
                  <a:pt x="4240" y="2571"/>
                </a:lnTo>
                <a:lnTo>
                  <a:pt x="4273" y="2595"/>
                </a:lnTo>
                <a:cubicBezTo>
                  <a:pt x="4305" y="2596"/>
                  <a:pt x="4337" y="2597"/>
                  <a:pt x="4367" y="2590"/>
                </a:cubicBezTo>
                <a:cubicBezTo>
                  <a:pt x="4414" y="2550"/>
                  <a:pt x="4422" y="2476"/>
                  <a:pt x="4382" y="2430"/>
                </a:cubicBezTo>
                <a:cubicBezTo>
                  <a:pt x="4371" y="2418"/>
                  <a:pt x="4358" y="2408"/>
                  <a:pt x="4344" y="2402"/>
                </a:cubicBezTo>
                <a:close/>
                <a:moveTo>
                  <a:pt x="6324" y="2402"/>
                </a:moveTo>
                <a:cubicBezTo>
                  <a:pt x="6305" y="2410"/>
                  <a:pt x="6266" y="2425"/>
                  <a:pt x="6248" y="2435"/>
                </a:cubicBezTo>
                <a:cubicBezTo>
                  <a:pt x="6104" y="2533"/>
                  <a:pt x="6126" y="2798"/>
                  <a:pt x="6291" y="2864"/>
                </a:cubicBezTo>
                <a:cubicBezTo>
                  <a:pt x="6387" y="2897"/>
                  <a:pt x="6496" y="2877"/>
                  <a:pt x="6574" y="2812"/>
                </a:cubicBezTo>
                <a:cubicBezTo>
                  <a:pt x="6657" y="2706"/>
                  <a:pt x="6653" y="2556"/>
                  <a:pt x="6565" y="2453"/>
                </a:cubicBezTo>
                <a:cubicBezTo>
                  <a:pt x="6508" y="2393"/>
                  <a:pt x="6399" y="2402"/>
                  <a:pt x="6324" y="2402"/>
                </a:cubicBezTo>
                <a:close/>
                <a:moveTo>
                  <a:pt x="17482" y="2468"/>
                </a:moveTo>
                <a:cubicBezTo>
                  <a:pt x="17476" y="2504"/>
                  <a:pt x="17472" y="2539"/>
                  <a:pt x="17472" y="2576"/>
                </a:cubicBezTo>
                <a:lnTo>
                  <a:pt x="17482" y="2595"/>
                </a:lnTo>
                <a:lnTo>
                  <a:pt x="17505" y="2604"/>
                </a:lnTo>
                <a:cubicBezTo>
                  <a:pt x="17548" y="2604"/>
                  <a:pt x="17590" y="2600"/>
                  <a:pt x="17633" y="2595"/>
                </a:cubicBezTo>
                <a:lnTo>
                  <a:pt x="17619" y="2567"/>
                </a:lnTo>
                <a:cubicBezTo>
                  <a:pt x="17621" y="2538"/>
                  <a:pt x="17618" y="2509"/>
                  <a:pt x="17609" y="2482"/>
                </a:cubicBezTo>
                <a:cubicBezTo>
                  <a:pt x="17600" y="2478"/>
                  <a:pt x="17589" y="2475"/>
                  <a:pt x="17581" y="2468"/>
                </a:cubicBezTo>
                <a:cubicBezTo>
                  <a:pt x="17547" y="2460"/>
                  <a:pt x="17515" y="2460"/>
                  <a:pt x="17482" y="2468"/>
                </a:cubicBezTo>
                <a:close/>
                <a:moveTo>
                  <a:pt x="16782" y="2482"/>
                </a:moveTo>
                <a:cubicBezTo>
                  <a:pt x="16679" y="2440"/>
                  <a:pt x="16593" y="2522"/>
                  <a:pt x="16551" y="2609"/>
                </a:cubicBezTo>
                <a:cubicBezTo>
                  <a:pt x="16546" y="2650"/>
                  <a:pt x="16558" y="2694"/>
                  <a:pt x="16584" y="2727"/>
                </a:cubicBezTo>
                <a:cubicBezTo>
                  <a:pt x="16617" y="2772"/>
                  <a:pt x="16666" y="2802"/>
                  <a:pt x="16721" y="2812"/>
                </a:cubicBezTo>
                <a:cubicBezTo>
                  <a:pt x="16764" y="2806"/>
                  <a:pt x="16806" y="2783"/>
                  <a:pt x="16834" y="2751"/>
                </a:cubicBezTo>
                <a:cubicBezTo>
                  <a:pt x="16878" y="2716"/>
                  <a:pt x="16898" y="2665"/>
                  <a:pt x="16891" y="2609"/>
                </a:cubicBezTo>
                <a:cubicBezTo>
                  <a:pt x="16877" y="2591"/>
                  <a:pt x="16867" y="2569"/>
                  <a:pt x="16858" y="2548"/>
                </a:cubicBezTo>
                <a:cubicBezTo>
                  <a:pt x="16835" y="2522"/>
                  <a:pt x="16804" y="2505"/>
                  <a:pt x="16782" y="2482"/>
                </a:cubicBezTo>
                <a:close/>
                <a:moveTo>
                  <a:pt x="15941" y="2534"/>
                </a:moveTo>
                <a:cubicBezTo>
                  <a:pt x="15901" y="2526"/>
                  <a:pt x="15860" y="2528"/>
                  <a:pt x="15823" y="2543"/>
                </a:cubicBezTo>
                <a:cubicBezTo>
                  <a:pt x="15422" y="2723"/>
                  <a:pt x="16000" y="3202"/>
                  <a:pt x="16102" y="2774"/>
                </a:cubicBezTo>
                <a:cubicBezTo>
                  <a:pt x="16124" y="2662"/>
                  <a:pt x="16053" y="2556"/>
                  <a:pt x="15941" y="2534"/>
                </a:cubicBezTo>
                <a:close/>
                <a:moveTo>
                  <a:pt x="5497" y="2543"/>
                </a:moveTo>
                <a:cubicBezTo>
                  <a:pt x="5182" y="2687"/>
                  <a:pt x="5523" y="3124"/>
                  <a:pt x="5747" y="2859"/>
                </a:cubicBezTo>
                <a:cubicBezTo>
                  <a:pt x="5782" y="2793"/>
                  <a:pt x="5785" y="2718"/>
                  <a:pt x="5762" y="2647"/>
                </a:cubicBezTo>
                <a:cubicBezTo>
                  <a:pt x="5752" y="2611"/>
                  <a:pt x="5709" y="2589"/>
                  <a:pt x="5686" y="2562"/>
                </a:cubicBezTo>
                <a:cubicBezTo>
                  <a:pt x="5627" y="2532"/>
                  <a:pt x="5560" y="2525"/>
                  <a:pt x="5497" y="2543"/>
                </a:cubicBezTo>
                <a:close/>
                <a:moveTo>
                  <a:pt x="4812" y="2675"/>
                </a:moveTo>
                <a:cubicBezTo>
                  <a:pt x="4733" y="2671"/>
                  <a:pt x="4612" y="2671"/>
                  <a:pt x="4590" y="2770"/>
                </a:cubicBezTo>
                <a:cubicBezTo>
                  <a:pt x="4572" y="2832"/>
                  <a:pt x="4580" y="2895"/>
                  <a:pt x="4609" y="2954"/>
                </a:cubicBezTo>
                <a:cubicBezTo>
                  <a:pt x="4630" y="2976"/>
                  <a:pt x="4655" y="2994"/>
                  <a:pt x="4684" y="3006"/>
                </a:cubicBezTo>
                <a:cubicBezTo>
                  <a:pt x="4868" y="3056"/>
                  <a:pt x="4980" y="2889"/>
                  <a:pt x="4897" y="2727"/>
                </a:cubicBezTo>
                <a:cubicBezTo>
                  <a:pt x="4870" y="2707"/>
                  <a:pt x="4842" y="2689"/>
                  <a:pt x="4812" y="2675"/>
                </a:cubicBezTo>
                <a:close/>
                <a:moveTo>
                  <a:pt x="17921" y="2807"/>
                </a:moveTo>
                <a:cubicBezTo>
                  <a:pt x="17919" y="2847"/>
                  <a:pt x="17919" y="2890"/>
                  <a:pt x="17926" y="2930"/>
                </a:cubicBezTo>
                <a:cubicBezTo>
                  <a:pt x="17935" y="2943"/>
                  <a:pt x="18021" y="2938"/>
                  <a:pt x="18035" y="2939"/>
                </a:cubicBezTo>
                <a:lnTo>
                  <a:pt x="18054" y="2921"/>
                </a:lnTo>
                <a:lnTo>
                  <a:pt x="18054" y="2807"/>
                </a:lnTo>
                <a:lnTo>
                  <a:pt x="17921" y="2807"/>
                </a:lnTo>
                <a:close/>
                <a:moveTo>
                  <a:pt x="17165" y="2812"/>
                </a:moveTo>
                <a:cubicBezTo>
                  <a:pt x="17096" y="2812"/>
                  <a:pt x="17024" y="2860"/>
                  <a:pt x="16990" y="2949"/>
                </a:cubicBezTo>
                <a:cubicBezTo>
                  <a:pt x="16985" y="2992"/>
                  <a:pt x="16999" y="3034"/>
                  <a:pt x="17028" y="3067"/>
                </a:cubicBezTo>
                <a:cubicBezTo>
                  <a:pt x="17061" y="3111"/>
                  <a:pt x="17112" y="3140"/>
                  <a:pt x="17165" y="3152"/>
                </a:cubicBezTo>
                <a:cubicBezTo>
                  <a:pt x="17243" y="3135"/>
                  <a:pt x="17306" y="3079"/>
                  <a:pt x="17335" y="3006"/>
                </a:cubicBezTo>
                <a:lnTo>
                  <a:pt x="17335" y="2949"/>
                </a:lnTo>
                <a:cubicBezTo>
                  <a:pt x="17302" y="2860"/>
                  <a:pt x="17234" y="2812"/>
                  <a:pt x="17165" y="2812"/>
                </a:cubicBezTo>
                <a:close/>
                <a:moveTo>
                  <a:pt x="16324" y="2836"/>
                </a:moveTo>
                <a:lnTo>
                  <a:pt x="16319" y="2855"/>
                </a:lnTo>
                <a:cubicBezTo>
                  <a:pt x="16191" y="2871"/>
                  <a:pt x="16100" y="2986"/>
                  <a:pt x="16116" y="3114"/>
                </a:cubicBezTo>
                <a:cubicBezTo>
                  <a:pt x="16121" y="3152"/>
                  <a:pt x="16131" y="3186"/>
                  <a:pt x="16154" y="3218"/>
                </a:cubicBezTo>
                <a:cubicBezTo>
                  <a:pt x="16343" y="3460"/>
                  <a:pt x="16713" y="3174"/>
                  <a:pt x="16513" y="2930"/>
                </a:cubicBezTo>
                <a:cubicBezTo>
                  <a:pt x="16475" y="2888"/>
                  <a:pt x="16427" y="2863"/>
                  <a:pt x="16371" y="2855"/>
                </a:cubicBezTo>
                <a:cubicBezTo>
                  <a:pt x="16361" y="2852"/>
                  <a:pt x="16350" y="2844"/>
                  <a:pt x="16343" y="2836"/>
                </a:cubicBezTo>
                <a:lnTo>
                  <a:pt x="16324" y="2836"/>
                </a:lnTo>
                <a:close/>
                <a:moveTo>
                  <a:pt x="4008" y="2869"/>
                </a:moveTo>
                <a:cubicBezTo>
                  <a:pt x="3965" y="2829"/>
                  <a:pt x="3901" y="2835"/>
                  <a:pt x="3862" y="2878"/>
                </a:cubicBezTo>
                <a:cubicBezTo>
                  <a:pt x="3827" y="2917"/>
                  <a:pt x="3825" y="2974"/>
                  <a:pt x="3857" y="3015"/>
                </a:cubicBezTo>
                <a:cubicBezTo>
                  <a:pt x="3954" y="3114"/>
                  <a:pt x="4088" y="2973"/>
                  <a:pt x="4008" y="2869"/>
                </a:cubicBezTo>
                <a:close/>
                <a:moveTo>
                  <a:pt x="5209" y="2982"/>
                </a:moveTo>
                <a:cubicBezTo>
                  <a:pt x="5180" y="2980"/>
                  <a:pt x="5152" y="2984"/>
                  <a:pt x="5124" y="2991"/>
                </a:cubicBezTo>
                <a:cubicBezTo>
                  <a:pt x="4822" y="3117"/>
                  <a:pt x="5007" y="3561"/>
                  <a:pt x="5303" y="3425"/>
                </a:cubicBezTo>
                <a:cubicBezTo>
                  <a:pt x="5521" y="3323"/>
                  <a:pt x="5442" y="2992"/>
                  <a:pt x="5209" y="2982"/>
                </a:cubicBezTo>
                <a:close/>
                <a:moveTo>
                  <a:pt x="4453" y="3128"/>
                </a:moveTo>
                <a:cubicBezTo>
                  <a:pt x="4316" y="3081"/>
                  <a:pt x="4128" y="3294"/>
                  <a:pt x="4249" y="3407"/>
                </a:cubicBezTo>
                <a:cubicBezTo>
                  <a:pt x="4275" y="3441"/>
                  <a:pt x="4303" y="3472"/>
                  <a:pt x="4334" y="3501"/>
                </a:cubicBezTo>
                <a:cubicBezTo>
                  <a:pt x="4581" y="3598"/>
                  <a:pt x="4724" y="3210"/>
                  <a:pt x="4453" y="3128"/>
                </a:cubicBezTo>
                <a:close/>
                <a:moveTo>
                  <a:pt x="16806" y="3185"/>
                </a:moveTo>
                <a:cubicBezTo>
                  <a:pt x="16674" y="3203"/>
                  <a:pt x="16584" y="3327"/>
                  <a:pt x="16603" y="3458"/>
                </a:cubicBezTo>
                <a:cubicBezTo>
                  <a:pt x="16619" y="3573"/>
                  <a:pt x="16714" y="3660"/>
                  <a:pt x="16830" y="3666"/>
                </a:cubicBezTo>
                <a:cubicBezTo>
                  <a:pt x="16868" y="3651"/>
                  <a:pt x="16908" y="3611"/>
                  <a:pt x="16948" y="3614"/>
                </a:cubicBezTo>
                <a:cubicBezTo>
                  <a:pt x="17025" y="3583"/>
                  <a:pt x="17006" y="3474"/>
                  <a:pt x="17061" y="3425"/>
                </a:cubicBezTo>
                <a:cubicBezTo>
                  <a:pt x="17021" y="3304"/>
                  <a:pt x="16960" y="3185"/>
                  <a:pt x="16806" y="3185"/>
                </a:cubicBezTo>
                <a:close/>
                <a:moveTo>
                  <a:pt x="17642" y="3185"/>
                </a:moveTo>
                <a:cubicBezTo>
                  <a:pt x="17515" y="3166"/>
                  <a:pt x="17394" y="3313"/>
                  <a:pt x="17463" y="3430"/>
                </a:cubicBezTo>
                <a:cubicBezTo>
                  <a:pt x="17511" y="3511"/>
                  <a:pt x="17614" y="3539"/>
                  <a:pt x="17694" y="3491"/>
                </a:cubicBezTo>
                <a:cubicBezTo>
                  <a:pt x="17743" y="3463"/>
                  <a:pt x="17776" y="3411"/>
                  <a:pt x="17779" y="3355"/>
                </a:cubicBezTo>
                <a:cubicBezTo>
                  <a:pt x="17770" y="3276"/>
                  <a:pt x="17717" y="3211"/>
                  <a:pt x="17642" y="3185"/>
                </a:cubicBezTo>
                <a:close/>
                <a:moveTo>
                  <a:pt x="18432" y="3199"/>
                </a:moveTo>
                <a:cubicBezTo>
                  <a:pt x="18403" y="3195"/>
                  <a:pt x="18372" y="3207"/>
                  <a:pt x="18356" y="3246"/>
                </a:cubicBezTo>
                <a:lnTo>
                  <a:pt x="18356" y="3270"/>
                </a:lnTo>
                <a:cubicBezTo>
                  <a:pt x="18371" y="3285"/>
                  <a:pt x="18402" y="3312"/>
                  <a:pt x="18422" y="3312"/>
                </a:cubicBezTo>
                <a:lnTo>
                  <a:pt x="18446" y="3312"/>
                </a:lnTo>
                <a:cubicBezTo>
                  <a:pt x="18472" y="3294"/>
                  <a:pt x="18494" y="3272"/>
                  <a:pt x="18512" y="3246"/>
                </a:cubicBezTo>
                <a:cubicBezTo>
                  <a:pt x="18489" y="3222"/>
                  <a:pt x="18460" y="3203"/>
                  <a:pt x="18432" y="3199"/>
                </a:cubicBezTo>
                <a:close/>
                <a:moveTo>
                  <a:pt x="3649" y="3298"/>
                </a:moveTo>
                <a:cubicBezTo>
                  <a:pt x="3514" y="3235"/>
                  <a:pt x="3400" y="3417"/>
                  <a:pt x="3498" y="3520"/>
                </a:cubicBezTo>
                <a:cubicBezTo>
                  <a:pt x="3514" y="3529"/>
                  <a:pt x="3528" y="3539"/>
                  <a:pt x="3540" y="3553"/>
                </a:cubicBezTo>
                <a:cubicBezTo>
                  <a:pt x="3563" y="3552"/>
                  <a:pt x="3585" y="3556"/>
                  <a:pt x="3607" y="3562"/>
                </a:cubicBezTo>
                <a:cubicBezTo>
                  <a:pt x="3655" y="3556"/>
                  <a:pt x="3682" y="3521"/>
                  <a:pt x="3711" y="3487"/>
                </a:cubicBezTo>
                <a:cubicBezTo>
                  <a:pt x="3729" y="3415"/>
                  <a:pt x="3723" y="3334"/>
                  <a:pt x="3649" y="3298"/>
                </a:cubicBezTo>
                <a:close/>
                <a:moveTo>
                  <a:pt x="4812" y="3425"/>
                </a:moveTo>
                <a:cubicBezTo>
                  <a:pt x="4718" y="3441"/>
                  <a:pt x="4631" y="3502"/>
                  <a:pt x="4623" y="3605"/>
                </a:cubicBezTo>
                <a:cubicBezTo>
                  <a:pt x="4588" y="3719"/>
                  <a:pt x="4651" y="3837"/>
                  <a:pt x="4760" y="3883"/>
                </a:cubicBezTo>
                <a:cubicBezTo>
                  <a:pt x="4854" y="3914"/>
                  <a:pt x="4957" y="3894"/>
                  <a:pt x="5034" y="3831"/>
                </a:cubicBezTo>
                <a:cubicBezTo>
                  <a:pt x="5104" y="3740"/>
                  <a:pt x="5117" y="3616"/>
                  <a:pt x="5062" y="3515"/>
                </a:cubicBezTo>
                <a:cubicBezTo>
                  <a:pt x="5010" y="3437"/>
                  <a:pt x="4906" y="3410"/>
                  <a:pt x="4812" y="3425"/>
                </a:cubicBezTo>
                <a:close/>
                <a:moveTo>
                  <a:pt x="18063" y="3529"/>
                </a:moveTo>
                <a:cubicBezTo>
                  <a:pt x="17992" y="3562"/>
                  <a:pt x="17937" y="3624"/>
                  <a:pt x="17917" y="3699"/>
                </a:cubicBezTo>
                <a:lnTo>
                  <a:pt x="17931" y="3751"/>
                </a:lnTo>
                <a:cubicBezTo>
                  <a:pt x="17970" y="3805"/>
                  <a:pt x="18025" y="3844"/>
                  <a:pt x="18087" y="3869"/>
                </a:cubicBezTo>
                <a:cubicBezTo>
                  <a:pt x="18167" y="3842"/>
                  <a:pt x="18230" y="3780"/>
                  <a:pt x="18257" y="3699"/>
                </a:cubicBezTo>
                <a:cubicBezTo>
                  <a:pt x="18236" y="3624"/>
                  <a:pt x="18182" y="3562"/>
                  <a:pt x="18110" y="3529"/>
                </a:cubicBezTo>
                <a:lnTo>
                  <a:pt x="18063" y="3529"/>
                </a:lnTo>
                <a:close/>
                <a:moveTo>
                  <a:pt x="4093" y="3576"/>
                </a:moveTo>
                <a:cubicBezTo>
                  <a:pt x="3945" y="3539"/>
                  <a:pt x="3773" y="3664"/>
                  <a:pt x="3848" y="3850"/>
                </a:cubicBezTo>
                <a:lnTo>
                  <a:pt x="3848" y="3855"/>
                </a:lnTo>
                <a:cubicBezTo>
                  <a:pt x="3876" y="3911"/>
                  <a:pt x="3932" y="3946"/>
                  <a:pt x="3994" y="3954"/>
                </a:cubicBezTo>
                <a:cubicBezTo>
                  <a:pt x="4105" y="3978"/>
                  <a:pt x="4215" y="3909"/>
                  <a:pt x="4240" y="3798"/>
                </a:cubicBezTo>
                <a:cubicBezTo>
                  <a:pt x="4250" y="3755"/>
                  <a:pt x="4244" y="3711"/>
                  <a:pt x="4226" y="3671"/>
                </a:cubicBezTo>
                <a:cubicBezTo>
                  <a:pt x="4192" y="3618"/>
                  <a:pt x="4143" y="3589"/>
                  <a:pt x="4093" y="3576"/>
                </a:cubicBezTo>
                <a:close/>
                <a:moveTo>
                  <a:pt x="17193" y="3595"/>
                </a:moveTo>
                <a:cubicBezTo>
                  <a:pt x="17050" y="3633"/>
                  <a:pt x="17035" y="3808"/>
                  <a:pt x="17085" y="3926"/>
                </a:cubicBezTo>
                <a:cubicBezTo>
                  <a:pt x="17108" y="3952"/>
                  <a:pt x="17137" y="3974"/>
                  <a:pt x="17170" y="3987"/>
                </a:cubicBezTo>
                <a:cubicBezTo>
                  <a:pt x="17266" y="4021"/>
                  <a:pt x="17374" y="3996"/>
                  <a:pt x="17444" y="3921"/>
                </a:cubicBezTo>
                <a:cubicBezTo>
                  <a:pt x="17472" y="3850"/>
                  <a:pt x="17476" y="3772"/>
                  <a:pt x="17453" y="3699"/>
                </a:cubicBezTo>
                <a:cubicBezTo>
                  <a:pt x="17421" y="3594"/>
                  <a:pt x="17288" y="3588"/>
                  <a:pt x="17198" y="3595"/>
                </a:cubicBezTo>
                <a:lnTo>
                  <a:pt x="17193" y="3595"/>
                </a:lnTo>
                <a:close/>
                <a:moveTo>
                  <a:pt x="3214" y="3737"/>
                </a:moveTo>
                <a:cubicBezTo>
                  <a:pt x="3176" y="3736"/>
                  <a:pt x="3136" y="3747"/>
                  <a:pt x="3110" y="3775"/>
                </a:cubicBezTo>
                <a:lnTo>
                  <a:pt x="3087" y="3822"/>
                </a:lnTo>
                <a:cubicBezTo>
                  <a:pt x="3084" y="3868"/>
                  <a:pt x="3091" y="3912"/>
                  <a:pt x="3110" y="3954"/>
                </a:cubicBezTo>
                <a:cubicBezTo>
                  <a:pt x="3165" y="4013"/>
                  <a:pt x="3259" y="4018"/>
                  <a:pt x="3318" y="3963"/>
                </a:cubicBezTo>
                <a:cubicBezTo>
                  <a:pt x="3329" y="3933"/>
                  <a:pt x="3336" y="3900"/>
                  <a:pt x="3342" y="3869"/>
                </a:cubicBezTo>
                <a:cubicBezTo>
                  <a:pt x="3344" y="3795"/>
                  <a:pt x="3288" y="3738"/>
                  <a:pt x="3214" y="3737"/>
                </a:cubicBezTo>
                <a:close/>
                <a:moveTo>
                  <a:pt x="4495" y="3860"/>
                </a:moveTo>
                <a:cubicBezTo>
                  <a:pt x="4423" y="3857"/>
                  <a:pt x="4351" y="3883"/>
                  <a:pt x="4301" y="3926"/>
                </a:cubicBezTo>
                <a:cubicBezTo>
                  <a:pt x="4200" y="4046"/>
                  <a:pt x="4223" y="4264"/>
                  <a:pt x="4377" y="4327"/>
                </a:cubicBezTo>
                <a:cubicBezTo>
                  <a:pt x="4473" y="4359"/>
                  <a:pt x="4581" y="4339"/>
                  <a:pt x="4660" y="4275"/>
                </a:cubicBezTo>
                <a:cubicBezTo>
                  <a:pt x="4714" y="4211"/>
                  <a:pt x="4729" y="4124"/>
                  <a:pt x="4708" y="4044"/>
                </a:cubicBezTo>
                <a:cubicBezTo>
                  <a:pt x="4704" y="4012"/>
                  <a:pt x="4693" y="3980"/>
                  <a:pt x="4675" y="3954"/>
                </a:cubicBezTo>
                <a:lnTo>
                  <a:pt x="4675" y="3949"/>
                </a:lnTo>
                <a:cubicBezTo>
                  <a:pt x="4637" y="3890"/>
                  <a:pt x="4567" y="3862"/>
                  <a:pt x="4495" y="3860"/>
                </a:cubicBezTo>
                <a:close/>
                <a:moveTo>
                  <a:pt x="2411" y="3902"/>
                </a:moveTo>
                <a:lnTo>
                  <a:pt x="2326" y="3987"/>
                </a:lnTo>
                <a:cubicBezTo>
                  <a:pt x="2345" y="4000"/>
                  <a:pt x="2366" y="4015"/>
                  <a:pt x="2387" y="4025"/>
                </a:cubicBezTo>
                <a:lnTo>
                  <a:pt x="2411" y="4029"/>
                </a:lnTo>
                <a:cubicBezTo>
                  <a:pt x="2478" y="4001"/>
                  <a:pt x="2466" y="3937"/>
                  <a:pt x="2411" y="3902"/>
                </a:cubicBezTo>
                <a:close/>
                <a:moveTo>
                  <a:pt x="18451" y="3930"/>
                </a:moveTo>
                <a:cubicBezTo>
                  <a:pt x="18405" y="3967"/>
                  <a:pt x="18388" y="4026"/>
                  <a:pt x="18408" y="4081"/>
                </a:cubicBezTo>
                <a:cubicBezTo>
                  <a:pt x="18436" y="4177"/>
                  <a:pt x="18588" y="4197"/>
                  <a:pt x="18644" y="4119"/>
                </a:cubicBezTo>
                <a:cubicBezTo>
                  <a:pt x="18737" y="3989"/>
                  <a:pt x="18577" y="3859"/>
                  <a:pt x="18451" y="3930"/>
                </a:cubicBezTo>
                <a:close/>
                <a:moveTo>
                  <a:pt x="17676" y="3940"/>
                </a:moveTo>
                <a:cubicBezTo>
                  <a:pt x="17408" y="3963"/>
                  <a:pt x="17477" y="4386"/>
                  <a:pt x="17737" y="4350"/>
                </a:cubicBezTo>
                <a:cubicBezTo>
                  <a:pt x="17847" y="4340"/>
                  <a:pt x="17926" y="4243"/>
                  <a:pt x="17917" y="4133"/>
                </a:cubicBezTo>
                <a:cubicBezTo>
                  <a:pt x="17915" y="4116"/>
                  <a:pt x="17913" y="4097"/>
                  <a:pt x="17907" y="4081"/>
                </a:cubicBezTo>
                <a:cubicBezTo>
                  <a:pt x="17897" y="3972"/>
                  <a:pt x="17776" y="3923"/>
                  <a:pt x="17676" y="3940"/>
                </a:cubicBezTo>
                <a:close/>
                <a:moveTo>
                  <a:pt x="16976" y="3963"/>
                </a:moveTo>
                <a:cubicBezTo>
                  <a:pt x="16819" y="3931"/>
                  <a:pt x="16667" y="4083"/>
                  <a:pt x="16659" y="4237"/>
                </a:cubicBezTo>
                <a:cubicBezTo>
                  <a:pt x="16630" y="4433"/>
                  <a:pt x="16847" y="4545"/>
                  <a:pt x="17019" y="4501"/>
                </a:cubicBezTo>
                <a:cubicBezTo>
                  <a:pt x="17121" y="4462"/>
                  <a:pt x="17170" y="4354"/>
                  <a:pt x="17198" y="4256"/>
                </a:cubicBezTo>
                <a:cubicBezTo>
                  <a:pt x="17202" y="4178"/>
                  <a:pt x="17170" y="4101"/>
                  <a:pt x="17113" y="4048"/>
                </a:cubicBezTo>
                <a:cubicBezTo>
                  <a:pt x="17071" y="4015"/>
                  <a:pt x="17025" y="3986"/>
                  <a:pt x="16976" y="3963"/>
                </a:cubicBezTo>
                <a:close/>
                <a:moveTo>
                  <a:pt x="3616" y="4015"/>
                </a:moveTo>
                <a:cubicBezTo>
                  <a:pt x="3451" y="4077"/>
                  <a:pt x="3446" y="4343"/>
                  <a:pt x="3616" y="4402"/>
                </a:cubicBezTo>
                <a:cubicBezTo>
                  <a:pt x="3705" y="4429"/>
                  <a:pt x="3804" y="4404"/>
                  <a:pt x="3867" y="4336"/>
                </a:cubicBezTo>
                <a:cubicBezTo>
                  <a:pt x="3934" y="4240"/>
                  <a:pt x="3906" y="4106"/>
                  <a:pt x="3810" y="4039"/>
                </a:cubicBezTo>
                <a:cubicBezTo>
                  <a:pt x="3753" y="3999"/>
                  <a:pt x="3681" y="3991"/>
                  <a:pt x="3616" y="4015"/>
                </a:cubicBezTo>
                <a:close/>
                <a:moveTo>
                  <a:pt x="2798" y="4176"/>
                </a:moveTo>
                <a:cubicBezTo>
                  <a:pt x="2789" y="4187"/>
                  <a:pt x="2774" y="4198"/>
                  <a:pt x="2761" y="4204"/>
                </a:cubicBezTo>
                <a:cubicBezTo>
                  <a:pt x="2718" y="4255"/>
                  <a:pt x="2741" y="4337"/>
                  <a:pt x="2756" y="4397"/>
                </a:cubicBezTo>
                <a:cubicBezTo>
                  <a:pt x="2762" y="4411"/>
                  <a:pt x="2768" y="4426"/>
                  <a:pt x="2780" y="4435"/>
                </a:cubicBezTo>
                <a:cubicBezTo>
                  <a:pt x="2846" y="4459"/>
                  <a:pt x="2918" y="4455"/>
                  <a:pt x="2983" y="4426"/>
                </a:cubicBezTo>
                <a:cubicBezTo>
                  <a:pt x="3011" y="4358"/>
                  <a:pt x="3019" y="4285"/>
                  <a:pt x="3002" y="4213"/>
                </a:cubicBezTo>
                <a:cubicBezTo>
                  <a:pt x="2972" y="4161"/>
                  <a:pt x="2845" y="4180"/>
                  <a:pt x="2798" y="4176"/>
                </a:cubicBezTo>
                <a:close/>
                <a:moveTo>
                  <a:pt x="18994" y="4279"/>
                </a:moveTo>
                <a:cubicBezTo>
                  <a:pt x="18914" y="4308"/>
                  <a:pt x="18823" y="4420"/>
                  <a:pt x="18914" y="4492"/>
                </a:cubicBezTo>
                <a:cubicBezTo>
                  <a:pt x="18944" y="4526"/>
                  <a:pt x="18991" y="4545"/>
                  <a:pt x="19037" y="4544"/>
                </a:cubicBezTo>
                <a:cubicBezTo>
                  <a:pt x="19081" y="4521"/>
                  <a:pt x="19118" y="4484"/>
                  <a:pt x="19141" y="4440"/>
                </a:cubicBezTo>
                <a:cubicBezTo>
                  <a:pt x="19152" y="4363"/>
                  <a:pt x="19095" y="4291"/>
                  <a:pt x="19018" y="4279"/>
                </a:cubicBezTo>
                <a:cubicBezTo>
                  <a:pt x="19009" y="4278"/>
                  <a:pt x="19003" y="4279"/>
                  <a:pt x="18994" y="4279"/>
                </a:cubicBezTo>
                <a:close/>
                <a:moveTo>
                  <a:pt x="18158" y="4312"/>
                </a:moveTo>
                <a:lnTo>
                  <a:pt x="18158" y="4317"/>
                </a:lnTo>
                <a:cubicBezTo>
                  <a:pt x="18104" y="4326"/>
                  <a:pt x="18055" y="4351"/>
                  <a:pt x="18021" y="4393"/>
                </a:cubicBezTo>
                <a:cubicBezTo>
                  <a:pt x="17955" y="4489"/>
                  <a:pt x="17981" y="4620"/>
                  <a:pt x="18077" y="4685"/>
                </a:cubicBezTo>
                <a:cubicBezTo>
                  <a:pt x="18170" y="4748"/>
                  <a:pt x="18293" y="4726"/>
                  <a:pt x="18361" y="4638"/>
                </a:cubicBezTo>
                <a:cubicBezTo>
                  <a:pt x="18422" y="4530"/>
                  <a:pt x="18400" y="4371"/>
                  <a:pt x="18271" y="4327"/>
                </a:cubicBezTo>
                <a:cubicBezTo>
                  <a:pt x="18234" y="4318"/>
                  <a:pt x="18196" y="4311"/>
                  <a:pt x="18158" y="4312"/>
                </a:cubicBezTo>
                <a:close/>
                <a:moveTo>
                  <a:pt x="2061" y="4355"/>
                </a:moveTo>
                <a:cubicBezTo>
                  <a:pt x="2039" y="4375"/>
                  <a:pt x="2024" y="4405"/>
                  <a:pt x="2019" y="4435"/>
                </a:cubicBezTo>
                <a:cubicBezTo>
                  <a:pt x="2026" y="4458"/>
                  <a:pt x="2025" y="4468"/>
                  <a:pt x="2038" y="4478"/>
                </a:cubicBezTo>
                <a:cubicBezTo>
                  <a:pt x="2077" y="4490"/>
                  <a:pt x="2131" y="4411"/>
                  <a:pt x="2156" y="4393"/>
                </a:cubicBezTo>
                <a:cubicBezTo>
                  <a:pt x="2126" y="4378"/>
                  <a:pt x="2094" y="4363"/>
                  <a:pt x="2061" y="4355"/>
                </a:cubicBezTo>
                <a:close/>
                <a:moveTo>
                  <a:pt x="3271" y="4492"/>
                </a:moveTo>
                <a:cubicBezTo>
                  <a:pt x="2730" y="4724"/>
                  <a:pt x="3630" y="5172"/>
                  <a:pt x="3503" y="4596"/>
                </a:cubicBezTo>
                <a:cubicBezTo>
                  <a:pt x="3478" y="4547"/>
                  <a:pt x="3436" y="4509"/>
                  <a:pt x="3385" y="4492"/>
                </a:cubicBezTo>
                <a:cubicBezTo>
                  <a:pt x="3348" y="4480"/>
                  <a:pt x="3307" y="4480"/>
                  <a:pt x="3271" y="4492"/>
                </a:cubicBezTo>
                <a:close/>
                <a:moveTo>
                  <a:pt x="18597" y="4662"/>
                </a:moveTo>
                <a:cubicBezTo>
                  <a:pt x="18464" y="4673"/>
                  <a:pt x="18391" y="4853"/>
                  <a:pt x="18465" y="4964"/>
                </a:cubicBezTo>
                <a:cubicBezTo>
                  <a:pt x="18584" y="5140"/>
                  <a:pt x="18801" y="5043"/>
                  <a:pt x="18843" y="4860"/>
                </a:cubicBezTo>
                <a:cubicBezTo>
                  <a:pt x="18803" y="4756"/>
                  <a:pt x="18731" y="4618"/>
                  <a:pt x="18597" y="4662"/>
                </a:cubicBezTo>
                <a:close/>
                <a:moveTo>
                  <a:pt x="2411" y="4680"/>
                </a:moveTo>
                <a:cubicBezTo>
                  <a:pt x="2351" y="4728"/>
                  <a:pt x="2340" y="4814"/>
                  <a:pt x="2387" y="4874"/>
                </a:cubicBezTo>
                <a:cubicBezTo>
                  <a:pt x="2389" y="4876"/>
                  <a:pt x="2395" y="4876"/>
                  <a:pt x="2397" y="4879"/>
                </a:cubicBezTo>
                <a:cubicBezTo>
                  <a:pt x="2459" y="4930"/>
                  <a:pt x="2548" y="4930"/>
                  <a:pt x="2609" y="4879"/>
                </a:cubicBezTo>
                <a:cubicBezTo>
                  <a:pt x="2614" y="4860"/>
                  <a:pt x="2621" y="4842"/>
                  <a:pt x="2633" y="4827"/>
                </a:cubicBezTo>
                <a:cubicBezTo>
                  <a:pt x="2638" y="4781"/>
                  <a:pt x="2627" y="4736"/>
                  <a:pt x="2600" y="4699"/>
                </a:cubicBezTo>
                <a:cubicBezTo>
                  <a:pt x="2547" y="4656"/>
                  <a:pt x="2472" y="4649"/>
                  <a:pt x="2411" y="4680"/>
                </a:cubicBezTo>
                <a:close/>
                <a:moveTo>
                  <a:pt x="19533" y="4680"/>
                </a:moveTo>
                <a:cubicBezTo>
                  <a:pt x="19489" y="4641"/>
                  <a:pt x="19421" y="4646"/>
                  <a:pt x="19382" y="4690"/>
                </a:cubicBezTo>
                <a:cubicBezTo>
                  <a:pt x="19347" y="4728"/>
                  <a:pt x="19344" y="4786"/>
                  <a:pt x="19377" y="4827"/>
                </a:cubicBezTo>
                <a:cubicBezTo>
                  <a:pt x="19474" y="4925"/>
                  <a:pt x="19614" y="4785"/>
                  <a:pt x="19533" y="4680"/>
                </a:cubicBezTo>
                <a:close/>
                <a:moveTo>
                  <a:pt x="17841" y="4718"/>
                </a:moveTo>
                <a:cubicBezTo>
                  <a:pt x="17679" y="4699"/>
                  <a:pt x="17525" y="4821"/>
                  <a:pt x="17581" y="4992"/>
                </a:cubicBezTo>
                <a:cubicBezTo>
                  <a:pt x="17580" y="5023"/>
                  <a:pt x="17584" y="5051"/>
                  <a:pt x="17590" y="5082"/>
                </a:cubicBezTo>
                <a:lnTo>
                  <a:pt x="17600" y="5110"/>
                </a:lnTo>
                <a:cubicBezTo>
                  <a:pt x="17644" y="5166"/>
                  <a:pt x="17709" y="5198"/>
                  <a:pt x="17779" y="5204"/>
                </a:cubicBezTo>
                <a:cubicBezTo>
                  <a:pt x="17927" y="5217"/>
                  <a:pt x="18068" y="5147"/>
                  <a:pt x="18063" y="4982"/>
                </a:cubicBezTo>
                <a:cubicBezTo>
                  <a:pt x="18077" y="4849"/>
                  <a:pt x="17979" y="4732"/>
                  <a:pt x="17846" y="4718"/>
                </a:cubicBezTo>
                <a:cubicBezTo>
                  <a:pt x="17843" y="4718"/>
                  <a:pt x="17843" y="4718"/>
                  <a:pt x="17841" y="4718"/>
                </a:cubicBezTo>
                <a:close/>
                <a:moveTo>
                  <a:pt x="1735" y="4827"/>
                </a:moveTo>
                <a:cubicBezTo>
                  <a:pt x="1712" y="4857"/>
                  <a:pt x="1673" y="4904"/>
                  <a:pt x="1683" y="4945"/>
                </a:cubicBezTo>
                <a:lnTo>
                  <a:pt x="1693" y="4954"/>
                </a:lnTo>
                <a:lnTo>
                  <a:pt x="1712" y="4954"/>
                </a:lnTo>
                <a:cubicBezTo>
                  <a:pt x="1743" y="4939"/>
                  <a:pt x="1771" y="4917"/>
                  <a:pt x="1797" y="4893"/>
                </a:cubicBezTo>
                <a:lnTo>
                  <a:pt x="1735" y="4827"/>
                </a:lnTo>
                <a:close/>
                <a:moveTo>
                  <a:pt x="2940" y="4931"/>
                </a:moveTo>
                <a:cubicBezTo>
                  <a:pt x="2884" y="4931"/>
                  <a:pt x="2846" y="4975"/>
                  <a:pt x="2808" y="5006"/>
                </a:cubicBezTo>
                <a:cubicBezTo>
                  <a:pt x="2747" y="5106"/>
                  <a:pt x="2770" y="5234"/>
                  <a:pt x="2865" y="5303"/>
                </a:cubicBezTo>
                <a:cubicBezTo>
                  <a:pt x="2959" y="5354"/>
                  <a:pt x="3078" y="5332"/>
                  <a:pt x="3148" y="5251"/>
                </a:cubicBezTo>
                <a:cubicBezTo>
                  <a:pt x="3209" y="5151"/>
                  <a:pt x="3182" y="5023"/>
                  <a:pt x="3087" y="4954"/>
                </a:cubicBezTo>
                <a:cubicBezTo>
                  <a:pt x="3041" y="4931"/>
                  <a:pt x="2991" y="4924"/>
                  <a:pt x="2940" y="4931"/>
                </a:cubicBezTo>
                <a:close/>
                <a:moveTo>
                  <a:pt x="19831" y="5067"/>
                </a:moveTo>
                <a:cubicBezTo>
                  <a:pt x="19826" y="5111"/>
                  <a:pt x="19833" y="5154"/>
                  <a:pt x="19849" y="5195"/>
                </a:cubicBezTo>
                <a:lnTo>
                  <a:pt x="19854" y="5204"/>
                </a:lnTo>
                <a:lnTo>
                  <a:pt x="19949" y="5204"/>
                </a:lnTo>
                <a:cubicBezTo>
                  <a:pt x="19957" y="5159"/>
                  <a:pt x="19961" y="5113"/>
                  <a:pt x="19958" y="5067"/>
                </a:cubicBezTo>
                <a:lnTo>
                  <a:pt x="19831" y="5067"/>
                </a:lnTo>
                <a:close/>
                <a:moveTo>
                  <a:pt x="19027" y="5072"/>
                </a:moveTo>
                <a:cubicBezTo>
                  <a:pt x="18817" y="5202"/>
                  <a:pt x="19010" y="5499"/>
                  <a:pt x="19226" y="5379"/>
                </a:cubicBezTo>
                <a:cubicBezTo>
                  <a:pt x="19235" y="5363"/>
                  <a:pt x="19245" y="5349"/>
                  <a:pt x="19259" y="5336"/>
                </a:cubicBezTo>
                <a:cubicBezTo>
                  <a:pt x="19358" y="5171"/>
                  <a:pt x="19203" y="5009"/>
                  <a:pt x="19027" y="5072"/>
                </a:cubicBezTo>
                <a:close/>
                <a:moveTo>
                  <a:pt x="2203" y="5105"/>
                </a:moveTo>
                <a:cubicBezTo>
                  <a:pt x="2173" y="5090"/>
                  <a:pt x="2136" y="5092"/>
                  <a:pt x="2094" y="5110"/>
                </a:cubicBezTo>
                <a:cubicBezTo>
                  <a:pt x="2079" y="5119"/>
                  <a:pt x="2064" y="5129"/>
                  <a:pt x="2052" y="5143"/>
                </a:cubicBezTo>
                <a:cubicBezTo>
                  <a:pt x="2005" y="5206"/>
                  <a:pt x="2017" y="5294"/>
                  <a:pt x="2080" y="5341"/>
                </a:cubicBezTo>
                <a:cubicBezTo>
                  <a:pt x="2116" y="5368"/>
                  <a:pt x="2160" y="5377"/>
                  <a:pt x="2203" y="5365"/>
                </a:cubicBezTo>
                <a:cubicBezTo>
                  <a:pt x="2322" y="5307"/>
                  <a:pt x="2295" y="5149"/>
                  <a:pt x="2203" y="5105"/>
                </a:cubicBezTo>
                <a:close/>
                <a:moveTo>
                  <a:pt x="18200" y="5110"/>
                </a:moveTo>
                <a:cubicBezTo>
                  <a:pt x="18145" y="5141"/>
                  <a:pt x="18096" y="5186"/>
                  <a:pt x="18068" y="5242"/>
                </a:cubicBezTo>
                <a:cubicBezTo>
                  <a:pt x="18050" y="5299"/>
                  <a:pt x="18050" y="5360"/>
                  <a:pt x="18068" y="5417"/>
                </a:cubicBezTo>
                <a:cubicBezTo>
                  <a:pt x="18097" y="5510"/>
                  <a:pt x="18187" y="5574"/>
                  <a:pt x="18285" y="5577"/>
                </a:cubicBezTo>
                <a:cubicBezTo>
                  <a:pt x="18387" y="5590"/>
                  <a:pt x="18469" y="5509"/>
                  <a:pt x="18517" y="5431"/>
                </a:cubicBezTo>
                <a:cubicBezTo>
                  <a:pt x="18569" y="5305"/>
                  <a:pt x="18506" y="5162"/>
                  <a:pt x="18380" y="5110"/>
                </a:cubicBezTo>
                <a:cubicBezTo>
                  <a:pt x="18321" y="5086"/>
                  <a:pt x="18259" y="5087"/>
                  <a:pt x="18200" y="5110"/>
                </a:cubicBezTo>
                <a:close/>
                <a:moveTo>
                  <a:pt x="2685" y="5379"/>
                </a:moveTo>
                <a:cubicBezTo>
                  <a:pt x="2636" y="5362"/>
                  <a:pt x="2579" y="5363"/>
                  <a:pt x="2529" y="5388"/>
                </a:cubicBezTo>
                <a:lnTo>
                  <a:pt x="2529" y="5393"/>
                </a:lnTo>
                <a:cubicBezTo>
                  <a:pt x="2247" y="5494"/>
                  <a:pt x="2452" y="5882"/>
                  <a:pt x="2709" y="5752"/>
                </a:cubicBezTo>
                <a:cubicBezTo>
                  <a:pt x="2808" y="5702"/>
                  <a:pt x="2853" y="5582"/>
                  <a:pt x="2803" y="5483"/>
                </a:cubicBezTo>
                <a:cubicBezTo>
                  <a:pt x="2778" y="5433"/>
                  <a:pt x="2734" y="5395"/>
                  <a:pt x="2685" y="5379"/>
                </a:cubicBezTo>
                <a:close/>
                <a:moveTo>
                  <a:pt x="19490" y="5440"/>
                </a:moveTo>
                <a:cubicBezTo>
                  <a:pt x="19469" y="5452"/>
                  <a:pt x="19447" y="5466"/>
                  <a:pt x="19429" y="5483"/>
                </a:cubicBezTo>
                <a:cubicBezTo>
                  <a:pt x="19421" y="5549"/>
                  <a:pt x="19391" y="5706"/>
                  <a:pt x="19495" y="5704"/>
                </a:cubicBezTo>
                <a:cubicBezTo>
                  <a:pt x="19672" y="5778"/>
                  <a:pt x="19772" y="5534"/>
                  <a:pt x="19623" y="5440"/>
                </a:cubicBezTo>
                <a:cubicBezTo>
                  <a:pt x="19588" y="5425"/>
                  <a:pt x="19528" y="5443"/>
                  <a:pt x="19490" y="5440"/>
                </a:cubicBezTo>
                <a:close/>
                <a:moveTo>
                  <a:pt x="18796" y="5450"/>
                </a:moveTo>
                <a:cubicBezTo>
                  <a:pt x="18635" y="5398"/>
                  <a:pt x="18451" y="5577"/>
                  <a:pt x="18503" y="5737"/>
                </a:cubicBezTo>
                <a:lnTo>
                  <a:pt x="18521" y="5770"/>
                </a:lnTo>
                <a:cubicBezTo>
                  <a:pt x="18671" y="6084"/>
                  <a:pt x="19134" y="5794"/>
                  <a:pt x="18914" y="5525"/>
                </a:cubicBezTo>
                <a:cubicBezTo>
                  <a:pt x="18881" y="5489"/>
                  <a:pt x="18842" y="5464"/>
                  <a:pt x="18796" y="5450"/>
                </a:cubicBezTo>
                <a:close/>
                <a:moveTo>
                  <a:pt x="1754" y="5558"/>
                </a:moveTo>
                <a:cubicBezTo>
                  <a:pt x="1711" y="5569"/>
                  <a:pt x="1671" y="5606"/>
                  <a:pt x="1641" y="5657"/>
                </a:cubicBezTo>
                <a:cubicBezTo>
                  <a:pt x="1634" y="5682"/>
                  <a:pt x="1666" y="5715"/>
                  <a:pt x="1678" y="5737"/>
                </a:cubicBezTo>
                <a:cubicBezTo>
                  <a:pt x="1742" y="5849"/>
                  <a:pt x="1881" y="5808"/>
                  <a:pt x="1905" y="5690"/>
                </a:cubicBezTo>
                <a:cubicBezTo>
                  <a:pt x="1906" y="5662"/>
                  <a:pt x="1903" y="5631"/>
                  <a:pt x="1891" y="5605"/>
                </a:cubicBezTo>
                <a:cubicBezTo>
                  <a:pt x="1846" y="5560"/>
                  <a:pt x="1797" y="5547"/>
                  <a:pt x="1754" y="5558"/>
                </a:cubicBezTo>
                <a:close/>
                <a:moveTo>
                  <a:pt x="19986" y="5818"/>
                </a:moveTo>
                <a:cubicBezTo>
                  <a:pt x="19973" y="5827"/>
                  <a:pt x="19959" y="5834"/>
                  <a:pt x="19944" y="5841"/>
                </a:cubicBezTo>
                <a:cubicBezTo>
                  <a:pt x="19899" y="5879"/>
                  <a:pt x="19854" y="5936"/>
                  <a:pt x="19883" y="5997"/>
                </a:cubicBezTo>
                <a:cubicBezTo>
                  <a:pt x="20016" y="6212"/>
                  <a:pt x="20252" y="5920"/>
                  <a:pt x="20034" y="5818"/>
                </a:cubicBezTo>
                <a:lnTo>
                  <a:pt x="19986" y="5818"/>
                </a:lnTo>
                <a:close/>
                <a:moveTo>
                  <a:pt x="19226" y="5851"/>
                </a:moveTo>
                <a:cubicBezTo>
                  <a:pt x="19109" y="5830"/>
                  <a:pt x="18995" y="5909"/>
                  <a:pt x="18975" y="6025"/>
                </a:cubicBezTo>
                <a:cubicBezTo>
                  <a:pt x="18971" y="6049"/>
                  <a:pt x="18971" y="6077"/>
                  <a:pt x="18975" y="6101"/>
                </a:cubicBezTo>
                <a:cubicBezTo>
                  <a:pt x="19135" y="6510"/>
                  <a:pt x="19649" y="5999"/>
                  <a:pt x="19226" y="5851"/>
                </a:cubicBezTo>
                <a:close/>
                <a:moveTo>
                  <a:pt x="2217" y="5860"/>
                </a:moveTo>
                <a:cubicBezTo>
                  <a:pt x="2139" y="5874"/>
                  <a:pt x="2073" y="5930"/>
                  <a:pt x="2052" y="6006"/>
                </a:cubicBezTo>
                <a:cubicBezTo>
                  <a:pt x="2042" y="6092"/>
                  <a:pt x="2078" y="6176"/>
                  <a:pt x="2146" y="6228"/>
                </a:cubicBezTo>
                <a:cubicBezTo>
                  <a:pt x="2428" y="6366"/>
                  <a:pt x="2611" y="5923"/>
                  <a:pt x="2293" y="5860"/>
                </a:cubicBezTo>
                <a:cubicBezTo>
                  <a:pt x="2268" y="5852"/>
                  <a:pt x="2242" y="5852"/>
                  <a:pt x="2217" y="5860"/>
                </a:cubicBezTo>
                <a:close/>
                <a:moveTo>
                  <a:pt x="1404" y="6058"/>
                </a:moveTo>
                <a:cubicBezTo>
                  <a:pt x="1344" y="6088"/>
                  <a:pt x="1316" y="6157"/>
                  <a:pt x="1343" y="6219"/>
                </a:cubicBezTo>
                <a:lnTo>
                  <a:pt x="1371" y="6242"/>
                </a:lnTo>
                <a:cubicBezTo>
                  <a:pt x="1394" y="6246"/>
                  <a:pt x="1416" y="6254"/>
                  <a:pt x="1437" y="6261"/>
                </a:cubicBezTo>
                <a:cubicBezTo>
                  <a:pt x="1453" y="6257"/>
                  <a:pt x="1490" y="6243"/>
                  <a:pt x="1504" y="6237"/>
                </a:cubicBezTo>
                <a:cubicBezTo>
                  <a:pt x="1548" y="6198"/>
                  <a:pt x="1552" y="6131"/>
                  <a:pt x="1513" y="6087"/>
                </a:cubicBezTo>
                <a:cubicBezTo>
                  <a:pt x="1502" y="6074"/>
                  <a:pt x="1487" y="6064"/>
                  <a:pt x="1471" y="6058"/>
                </a:cubicBezTo>
                <a:lnTo>
                  <a:pt x="1404" y="6058"/>
                </a:lnTo>
                <a:close/>
                <a:moveTo>
                  <a:pt x="2676" y="6153"/>
                </a:moveTo>
                <a:cubicBezTo>
                  <a:pt x="2612" y="6156"/>
                  <a:pt x="2549" y="6185"/>
                  <a:pt x="2496" y="6252"/>
                </a:cubicBezTo>
                <a:cubicBezTo>
                  <a:pt x="2423" y="6395"/>
                  <a:pt x="2474" y="6619"/>
                  <a:pt x="2661" y="6629"/>
                </a:cubicBezTo>
                <a:cubicBezTo>
                  <a:pt x="2739" y="6643"/>
                  <a:pt x="2819" y="6620"/>
                  <a:pt x="2879" y="6568"/>
                </a:cubicBezTo>
                <a:cubicBezTo>
                  <a:pt x="3047" y="6371"/>
                  <a:pt x="2866" y="6142"/>
                  <a:pt x="2676" y="6153"/>
                </a:cubicBezTo>
                <a:close/>
                <a:moveTo>
                  <a:pt x="19689" y="6223"/>
                </a:moveTo>
                <a:cubicBezTo>
                  <a:pt x="19643" y="6220"/>
                  <a:pt x="19595" y="6229"/>
                  <a:pt x="19566" y="6242"/>
                </a:cubicBezTo>
                <a:lnTo>
                  <a:pt x="19542" y="6252"/>
                </a:lnTo>
                <a:cubicBezTo>
                  <a:pt x="19280" y="6627"/>
                  <a:pt x="20009" y="6675"/>
                  <a:pt x="19797" y="6275"/>
                </a:cubicBezTo>
                <a:cubicBezTo>
                  <a:pt x="19781" y="6240"/>
                  <a:pt x="19735" y="6226"/>
                  <a:pt x="19689" y="6223"/>
                </a:cubicBezTo>
                <a:close/>
                <a:moveTo>
                  <a:pt x="20388" y="6228"/>
                </a:moveTo>
                <a:lnTo>
                  <a:pt x="20402" y="6252"/>
                </a:lnTo>
                <a:lnTo>
                  <a:pt x="20402" y="6322"/>
                </a:lnTo>
                <a:lnTo>
                  <a:pt x="20421" y="6346"/>
                </a:lnTo>
                <a:cubicBezTo>
                  <a:pt x="20459" y="6364"/>
                  <a:pt x="20500" y="6368"/>
                  <a:pt x="20539" y="6355"/>
                </a:cubicBezTo>
                <a:cubicBezTo>
                  <a:pt x="20550" y="6313"/>
                  <a:pt x="20550" y="6270"/>
                  <a:pt x="20539" y="6228"/>
                </a:cubicBezTo>
                <a:lnTo>
                  <a:pt x="20388" y="6228"/>
                </a:lnTo>
                <a:close/>
                <a:moveTo>
                  <a:pt x="1943" y="6332"/>
                </a:moveTo>
                <a:cubicBezTo>
                  <a:pt x="1895" y="6329"/>
                  <a:pt x="1844" y="6333"/>
                  <a:pt x="1797" y="6341"/>
                </a:cubicBezTo>
                <a:cubicBezTo>
                  <a:pt x="1697" y="6384"/>
                  <a:pt x="1688" y="6531"/>
                  <a:pt x="1735" y="6615"/>
                </a:cubicBezTo>
                <a:cubicBezTo>
                  <a:pt x="1757" y="6637"/>
                  <a:pt x="1787" y="6655"/>
                  <a:pt x="1816" y="6667"/>
                </a:cubicBezTo>
                <a:cubicBezTo>
                  <a:pt x="2000" y="6718"/>
                  <a:pt x="2110" y="6545"/>
                  <a:pt x="2028" y="6384"/>
                </a:cubicBezTo>
                <a:cubicBezTo>
                  <a:pt x="2001" y="6364"/>
                  <a:pt x="1973" y="6346"/>
                  <a:pt x="1943" y="6332"/>
                </a:cubicBezTo>
                <a:close/>
                <a:moveTo>
                  <a:pt x="1088" y="6483"/>
                </a:moveTo>
                <a:cubicBezTo>
                  <a:pt x="1050" y="6513"/>
                  <a:pt x="1014" y="6549"/>
                  <a:pt x="984" y="6587"/>
                </a:cubicBezTo>
                <a:cubicBezTo>
                  <a:pt x="995" y="6613"/>
                  <a:pt x="1014" y="6634"/>
                  <a:pt x="1036" y="6653"/>
                </a:cubicBezTo>
                <a:lnTo>
                  <a:pt x="1097" y="6714"/>
                </a:lnTo>
                <a:lnTo>
                  <a:pt x="1215" y="6596"/>
                </a:lnTo>
                <a:lnTo>
                  <a:pt x="1088" y="6483"/>
                </a:lnTo>
                <a:close/>
                <a:moveTo>
                  <a:pt x="20076" y="6568"/>
                </a:moveTo>
                <a:cubicBezTo>
                  <a:pt x="19887" y="6638"/>
                  <a:pt x="19908" y="6869"/>
                  <a:pt x="20105" y="6912"/>
                </a:cubicBezTo>
                <a:cubicBezTo>
                  <a:pt x="20123" y="6908"/>
                  <a:pt x="20142" y="6896"/>
                  <a:pt x="20157" y="6884"/>
                </a:cubicBezTo>
                <a:cubicBezTo>
                  <a:pt x="20326" y="6804"/>
                  <a:pt x="20282" y="6638"/>
                  <a:pt x="20128" y="6568"/>
                </a:cubicBezTo>
                <a:lnTo>
                  <a:pt x="20076" y="6568"/>
                </a:lnTo>
                <a:close/>
                <a:moveTo>
                  <a:pt x="19230" y="6610"/>
                </a:moveTo>
                <a:cubicBezTo>
                  <a:pt x="19174" y="6622"/>
                  <a:pt x="19124" y="6654"/>
                  <a:pt x="19089" y="6705"/>
                </a:cubicBezTo>
                <a:cubicBezTo>
                  <a:pt x="19071" y="6743"/>
                  <a:pt x="19057" y="6782"/>
                  <a:pt x="19046" y="6823"/>
                </a:cubicBezTo>
                <a:cubicBezTo>
                  <a:pt x="19049" y="6938"/>
                  <a:pt x="19125" y="7039"/>
                  <a:pt x="19235" y="7073"/>
                </a:cubicBezTo>
                <a:cubicBezTo>
                  <a:pt x="19294" y="7085"/>
                  <a:pt x="19355" y="7074"/>
                  <a:pt x="19405" y="7040"/>
                </a:cubicBezTo>
                <a:cubicBezTo>
                  <a:pt x="19473" y="6996"/>
                  <a:pt x="19515" y="6926"/>
                  <a:pt x="19523" y="6846"/>
                </a:cubicBezTo>
                <a:cubicBezTo>
                  <a:pt x="19521" y="6797"/>
                  <a:pt x="19507" y="6746"/>
                  <a:pt x="19481" y="6705"/>
                </a:cubicBezTo>
                <a:cubicBezTo>
                  <a:pt x="19457" y="6680"/>
                  <a:pt x="19428" y="6658"/>
                  <a:pt x="19400" y="6639"/>
                </a:cubicBezTo>
                <a:cubicBezTo>
                  <a:pt x="19347" y="6607"/>
                  <a:pt x="19287" y="6598"/>
                  <a:pt x="19230" y="6610"/>
                </a:cubicBezTo>
                <a:close/>
                <a:moveTo>
                  <a:pt x="2402" y="6639"/>
                </a:moveTo>
                <a:cubicBezTo>
                  <a:pt x="2269" y="6623"/>
                  <a:pt x="2148" y="6718"/>
                  <a:pt x="2132" y="6851"/>
                </a:cubicBezTo>
                <a:cubicBezTo>
                  <a:pt x="2119" y="6964"/>
                  <a:pt x="2186" y="7068"/>
                  <a:pt x="2293" y="7106"/>
                </a:cubicBezTo>
                <a:cubicBezTo>
                  <a:pt x="2424" y="7149"/>
                  <a:pt x="2540" y="7038"/>
                  <a:pt x="2591" y="6926"/>
                </a:cubicBezTo>
                <a:cubicBezTo>
                  <a:pt x="2637" y="6793"/>
                  <a:pt x="2523" y="6678"/>
                  <a:pt x="2402" y="6639"/>
                </a:cubicBezTo>
                <a:close/>
                <a:moveTo>
                  <a:pt x="1541" y="6808"/>
                </a:moveTo>
                <a:lnTo>
                  <a:pt x="1508" y="6818"/>
                </a:lnTo>
                <a:lnTo>
                  <a:pt x="1471" y="6818"/>
                </a:lnTo>
                <a:cubicBezTo>
                  <a:pt x="1423" y="6844"/>
                  <a:pt x="1385" y="6885"/>
                  <a:pt x="1367" y="6936"/>
                </a:cubicBezTo>
                <a:cubicBezTo>
                  <a:pt x="1336" y="7149"/>
                  <a:pt x="1655" y="7224"/>
                  <a:pt x="1712" y="7011"/>
                </a:cubicBezTo>
                <a:cubicBezTo>
                  <a:pt x="1728" y="6915"/>
                  <a:pt x="1661" y="6825"/>
                  <a:pt x="1565" y="6808"/>
                </a:cubicBezTo>
                <a:cubicBezTo>
                  <a:pt x="1557" y="6807"/>
                  <a:pt x="1550" y="6809"/>
                  <a:pt x="1541" y="6808"/>
                </a:cubicBezTo>
                <a:close/>
                <a:moveTo>
                  <a:pt x="710" y="6969"/>
                </a:moveTo>
                <a:cubicBezTo>
                  <a:pt x="699" y="6978"/>
                  <a:pt x="689" y="6990"/>
                  <a:pt x="677" y="6997"/>
                </a:cubicBezTo>
                <a:cubicBezTo>
                  <a:pt x="651" y="7028"/>
                  <a:pt x="656" y="7070"/>
                  <a:pt x="686" y="7096"/>
                </a:cubicBezTo>
                <a:lnTo>
                  <a:pt x="710" y="7106"/>
                </a:lnTo>
                <a:cubicBezTo>
                  <a:pt x="743" y="7089"/>
                  <a:pt x="775" y="7072"/>
                  <a:pt x="804" y="7049"/>
                </a:cubicBezTo>
                <a:cubicBezTo>
                  <a:pt x="777" y="7019"/>
                  <a:pt x="745" y="6989"/>
                  <a:pt x="710" y="6969"/>
                </a:cubicBezTo>
                <a:close/>
                <a:moveTo>
                  <a:pt x="20634" y="7021"/>
                </a:moveTo>
                <a:cubicBezTo>
                  <a:pt x="20605" y="7004"/>
                  <a:pt x="20561" y="7005"/>
                  <a:pt x="20506" y="7040"/>
                </a:cubicBezTo>
                <a:cubicBezTo>
                  <a:pt x="20484" y="7077"/>
                  <a:pt x="20475" y="7125"/>
                  <a:pt x="20487" y="7167"/>
                </a:cubicBezTo>
                <a:lnTo>
                  <a:pt x="20516" y="7200"/>
                </a:lnTo>
                <a:cubicBezTo>
                  <a:pt x="20685" y="7275"/>
                  <a:pt x="20720" y="7070"/>
                  <a:pt x="20634" y="7021"/>
                </a:cubicBezTo>
                <a:close/>
                <a:moveTo>
                  <a:pt x="19727" y="7025"/>
                </a:moveTo>
                <a:cubicBezTo>
                  <a:pt x="19582" y="7055"/>
                  <a:pt x="19458" y="7196"/>
                  <a:pt x="19651" y="7389"/>
                </a:cubicBezTo>
                <a:cubicBezTo>
                  <a:pt x="19675" y="7403"/>
                  <a:pt x="19699" y="7409"/>
                  <a:pt x="19727" y="7412"/>
                </a:cubicBezTo>
                <a:cubicBezTo>
                  <a:pt x="19804" y="7424"/>
                  <a:pt x="19884" y="7396"/>
                  <a:pt x="19934" y="7337"/>
                </a:cubicBezTo>
                <a:cubicBezTo>
                  <a:pt x="20038" y="7079"/>
                  <a:pt x="19871" y="6996"/>
                  <a:pt x="19727" y="7025"/>
                </a:cubicBezTo>
                <a:close/>
                <a:moveTo>
                  <a:pt x="1976" y="7054"/>
                </a:moveTo>
                <a:cubicBezTo>
                  <a:pt x="1956" y="7104"/>
                  <a:pt x="1891" y="7112"/>
                  <a:pt x="1844" y="7120"/>
                </a:cubicBezTo>
                <a:cubicBezTo>
                  <a:pt x="1826" y="7144"/>
                  <a:pt x="1809" y="7165"/>
                  <a:pt x="1787" y="7186"/>
                </a:cubicBezTo>
                <a:cubicBezTo>
                  <a:pt x="1778" y="7215"/>
                  <a:pt x="1768" y="7244"/>
                  <a:pt x="1754" y="7271"/>
                </a:cubicBezTo>
                <a:cubicBezTo>
                  <a:pt x="1749" y="7338"/>
                  <a:pt x="1760" y="7442"/>
                  <a:pt x="1830" y="7478"/>
                </a:cubicBezTo>
                <a:cubicBezTo>
                  <a:pt x="1880" y="7512"/>
                  <a:pt x="1933" y="7536"/>
                  <a:pt x="1990" y="7554"/>
                </a:cubicBezTo>
                <a:lnTo>
                  <a:pt x="2028" y="7516"/>
                </a:lnTo>
                <a:cubicBezTo>
                  <a:pt x="2073" y="7508"/>
                  <a:pt x="2115" y="7498"/>
                  <a:pt x="2156" y="7478"/>
                </a:cubicBezTo>
                <a:cubicBezTo>
                  <a:pt x="2172" y="7440"/>
                  <a:pt x="2186" y="7380"/>
                  <a:pt x="2203" y="7337"/>
                </a:cubicBezTo>
                <a:lnTo>
                  <a:pt x="2222" y="7318"/>
                </a:lnTo>
                <a:lnTo>
                  <a:pt x="2222" y="7313"/>
                </a:lnTo>
                <a:lnTo>
                  <a:pt x="2203" y="7304"/>
                </a:lnTo>
                <a:cubicBezTo>
                  <a:pt x="2193" y="7214"/>
                  <a:pt x="2145" y="7107"/>
                  <a:pt x="2042" y="7101"/>
                </a:cubicBezTo>
                <a:cubicBezTo>
                  <a:pt x="2016" y="7090"/>
                  <a:pt x="1994" y="7076"/>
                  <a:pt x="1976" y="7054"/>
                </a:cubicBezTo>
                <a:close/>
                <a:moveTo>
                  <a:pt x="1069" y="7294"/>
                </a:moveTo>
                <a:cubicBezTo>
                  <a:pt x="1019" y="7365"/>
                  <a:pt x="1015" y="7459"/>
                  <a:pt x="1055" y="7535"/>
                </a:cubicBezTo>
                <a:cubicBezTo>
                  <a:pt x="1125" y="7562"/>
                  <a:pt x="1234" y="7578"/>
                  <a:pt x="1291" y="7516"/>
                </a:cubicBezTo>
                <a:cubicBezTo>
                  <a:pt x="1297" y="7454"/>
                  <a:pt x="1297" y="7390"/>
                  <a:pt x="1291" y="7327"/>
                </a:cubicBezTo>
                <a:lnTo>
                  <a:pt x="1277" y="7304"/>
                </a:lnTo>
                <a:cubicBezTo>
                  <a:pt x="1211" y="7281"/>
                  <a:pt x="1137" y="7277"/>
                  <a:pt x="1069" y="7294"/>
                </a:cubicBezTo>
                <a:close/>
                <a:moveTo>
                  <a:pt x="20166" y="7389"/>
                </a:moveTo>
                <a:cubicBezTo>
                  <a:pt x="20021" y="7399"/>
                  <a:pt x="19999" y="7592"/>
                  <a:pt x="20076" y="7686"/>
                </a:cubicBezTo>
                <a:cubicBezTo>
                  <a:pt x="20308" y="7864"/>
                  <a:pt x="20532" y="7468"/>
                  <a:pt x="20251" y="7389"/>
                </a:cubicBezTo>
                <a:lnTo>
                  <a:pt x="20166" y="7389"/>
                </a:lnTo>
                <a:close/>
                <a:moveTo>
                  <a:pt x="21036" y="7389"/>
                </a:moveTo>
                <a:cubicBezTo>
                  <a:pt x="20994" y="7405"/>
                  <a:pt x="20938" y="7463"/>
                  <a:pt x="20993" y="7497"/>
                </a:cubicBezTo>
                <a:cubicBezTo>
                  <a:pt x="21012" y="7513"/>
                  <a:pt x="21041" y="7503"/>
                  <a:pt x="21059" y="7497"/>
                </a:cubicBezTo>
                <a:lnTo>
                  <a:pt x="21111" y="7455"/>
                </a:lnTo>
                <a:cubicBezTo>
                  <a:pt x="21092" y="7426"/>
                  <a:pt x="21067" y="7403"/>
                  <a:pt x="21036" y="7389"/>
                </a:cubicBezTo>
                <a:close/>
                <a:moveTo>
                  <a:pt x="1759" y="7587"/>
                </a:moveTo>
                <a:cubicBezTo>
                  <a:pt x="1591" y="7497"/>
                  <a:pt x="1274" y="7723"/>
                  <a:pt x="1532" y="7931"/>
                </a:cubicBezTo>
                <a:cubicBezTo>
                  <a:pt x="1637" y="7989"/>
                  <a:pt x="1772" y="7952"/>
                  <a:pt x="1830" y="7846"/>
                </a:cubicBezTo>
                <a:cubicBezTo>
                  <a:pt x="1839" y="7830"/>
                  <a:pt x="1844" y="7812"/>
                  <a:pt x="1849" y="7794"/>
                </a:cubicBezTo>
                <a:cubicBezTo>
                  <a:pt x="1854" y="7681"/>
                  <a:pt x="1815" y="7617"/>
                  <a:pt x="1759" y="7587"/>
                </a:cubicBezTo>
                <a:close/>
                <a:moveTo>
                  <a:pt x="804" y="7728"/>
                </a:moveTo>
                <a:lnTo>
                  <a:pt x="790" y="7747"/>
                </a:lnTo>
                <a:cubicBezTo>
                  <a:pt x="750" y="7755"/>
                  <a:pt x="714" y="7808"/>
                  <a:pt x="695" y="7842"/>
                </a:cubicBezTo>
                <a:cubicBezTo>
                  <a:pt x="682" y="7913"/>
                  <a:pt x="777" y="8015"/>
                  <a:pt x="847" y="7988"/>
                </a:cubicBezTo>
                <a:cubicBezTo>
                  <a:pt x="966" y="7937"/>
                  <a:pt x="986" y="7779"/>
                  <a:pt x="856" y="7728"/>
                </a:cubicBezTo>
                <a:lnTo>
                  <a:pt x="804" y="7728"/>
                </a:lnTo>
                <a:close/>
                <a:moveTo>
                  <a:pt x="20601" y="7809"/>
                </a:moveTo>
                <a:cubicBezTo>
                  <a:pt x="20569" y="7823"/>
                  <a:pt x="20543" y="7845"/>
                  <a:pt x="20525" y="7875"/>
                </a:cubicBezTo>
                <a:cubicBezTo>
                  <a:pt x="20517" y="7902"/>
                  <a:pt x="20513" y="7931"/>
                  <a:pt x="20516" y="7960"/>
                </a:cubicBezTo>
                <a:cubicBezTo>
                  <a:pt x="20528" y="7975"/>
                  <a:pt x="20534" y="7993"/>
                  <a:pt x="20539" y="8012"/>
                </a:cubicBezTo>
                <a:cubicBezTo>
                  <a:pt x="20595" y="8072"/>
                  <a:pt x="20691" y="8076"/>
                  <a:pt x="20752" y="8021"/>
                </a:cubicBezTo>
                <a:cubicBezTo>
                  <a:pt x="20763" y="8011"/>
                  <a:pt x="20773" y="8001"/>
                  <a:pt x="20780" y="7988"/>
                </a:cubicBezTo>
                <a:cubicBezTo>
                  <a:pt x="20807" y="7916"/>
                  <a:pt x="20767" y="7835"/>
                  <a:pt x="20695" y="7809"/>
                </a:cubicBezTo>
                <a:cubicBezTo>
                  <a:pt x="20664" y="7797"/>
                  <a:pt x="20632" y="7797"/>
                  <a:pt x="20601" y="7809"/>
                </a:cubicBezTo>
                <a:close/>
                <a:moveTo>
                  <a:pt x="19944" y="7823"/>
                </a:moveTo>
                <a:cubicBezTo>
                  <a:pt x="19810" y="7760"/>
                  <a:pt x="19589" y="7884"/>
                  <a:pt x="19641" y="8045"/>
                </a:cubicBezTo>
                <a:lnTo>
                  <a:pt x="19646" y="8045"/>
                </a:lnTo>
                <a:cubicBezTo>
                  <a:pt x="19653" y="8086"/>
                  <a:pt x="19668" y="8126"/>
                  <a:pt x="19689" y="8163"/>
                </a:cubicBezTo>
                <a:cubicBezTo>
                  <a:pt x="19711" y="8215"/>
                  <a:pt x="19760" y="8251"/>
                  <a:pt x="19816" y="8257"/>
                </a:cubicBezTo>
                <a:cubicBezTo>
                  <a:pt x="19873" y="8263"/>
                  <a:pt x="19928" y="8253"/>
                  <a:pt x="19977" y="8224"/>
                </a:cubicBezTo>
                <a:cubicBezTo>
                  <a:pt x="20144" y="8150"/>
                  <a:pt x="20123" y="7861"/>
                  <a:pt x="19944" y="7823"/>
                </a:cubicBezTo>
                <a:close/>
                <a:moveTo>
                  <a:pt x="2042" y="7884"/>
                </a:moveTo>
                <a:cubicBezTo>
                  <a:pt x="1988" y="7896"/>
                  <a:pt x="1941" y="7921"/>
                  <a:pt x="1901" y="7960"/>
                </a:cubicBezTo>
                <a:cubicBezTo>
                  <a:pt x="1785" y="8088"/>
                  <a:pt x="1847" y="8371"/>
                  <a:pt x="2038" y="8380"/>
                </a:cubicBezTo>
                <a:lnTo>
                  <a:pt x="2038" y="8375"/>
                </a:lnTo>
                <a:cubicBezTo>
                  <a:pt x="2153" y="8400"/>
                  <a:pt x="2269" y="8347"/>
                  <a:pt x="2326" y="8243"/>
                </a:cubicBezTo>
                <a:cubicBezTo>
                  <a:pt x="2383" y="8048"/>
                  <a:pt x="2258" y="7855"/>
                  <a:pt x="2042" y="7884"/>
                </a:cubicBezTo>
                <a:close/>
                <a:moveTo>
                  <a:pt x="1305" y="8035"/>
                </a:moveTo>
                <a:lnTo>
                  <a:pt x="1234" y="8040"/>
                </a:lnTo>
                <a:cubicBezTo>
                  <a:pt x="1034" y="8131"/>
                  <a:pt x="1029" y="8339"/>
                  <a:pt x="1230" y="8436"/>
                </a:cubicBezTo>
                <a:cubicBezTo>
                  <a:pt x="1342" y="8462"/>
                  <a:pt x="1451" y="8346"/>
                  <a:pt x="1475" y="8243"/>
                </a:cubicBezTo>
                <a:cubicBezTo>
                  <a:pt x="1477" y="8204"/>
                  <a:pt x="1461" y="8165"/>
                  <a:pt x="1433" y="8139"/>
                </a:cubicBezTo>
                <a:cubicBezTo>
                  <a:pt x="1400" y="8094"/>
                  <a:pt x="1356" y="8057"/>
                  <a:pt x="1305" y="8035"/>
                </a:cubicBezTo>
                <a:close/>
                <a:moveTo>
                  <a:pt x="21121" y="8158"/>
                </a:moveTo>
                <a:lnTo>
                  <a:pt x="21026" y="8252"/>
                </a:lnTo>
                <a:lnTo>
                  <a:pt x="21017" y="8276"/>
                </a:lnTo>
                <a:cubicBezTo>
                  <a:pt x="21075" y="8382"/>
                  <a:pt x="21186" y="8382"/>
                  <a:pt x="21234" y="8271"/>
                </a:cubicBezTo>
                <a:lnTo>
                  <a:pt x="21121" y="8158"/>
                </a:lnTo>
                <a:close/>
                <a:moveTo>
                  <a:pt x="20393" y="8181"/>
                </a:moveTo>
                <a:cubicBezTo>
                  <a:pt x="20283" y="8141"/>
                  <a:pt x="20164" y="8194"/>
                  <a:pt x="20124" y="8304"/>
                </a:cubicBezTo>
                <a:cubicBezTo>
                  <a:pt x="20101" y="8364"/>
                  <a:pt x="20105" y="8433"/>
                  <a:pt x="20138" y="8488"/>
                </a:cubicBezTo>
                <a:cubicBezTo>
                  <a:pt x="20291" y="8714"/>
                  <a:pt x="20611" y="8486"/>
                  <a:pt x="20478" y="8262"/>
                </a:cubicBezTo>
                <a:lnTo>
                  <a:pt x="20478" y="8257"/>
                </a:lnTo>
                <a:cubicBezTo>
                  <a:pt x="20452" y="8228"/>
                  <a:pt x="20424" y="8204"/>
                  <a:pt x="20393" y="8181"/>
                </a:cubicBezTo>
                <a:close/>
                <a:moveTo>
                  <a:pt x="488" y="8233"/>
                </a:moveTo>
                <a:lnTo>
                  <a:pt x="369" y="8337"/>
                </a:lnTo>
                <a:lnTo>
                  <a:pt x="488" y="8455"/>
                </a:lnTo>
                <a:lnTo>
                  <a:pt x="601" y="8337"/>
                </a:lnTo>
                <a:lnTo>
                  <a:pt x="488" y="8233"/>
                </a:lnTo>
                <a:close/>
                <a:moveTo>
                  <a:pt x="1678" y="8370"/>
                </a:moveTo>
                <a:cubicBezTo>
                  <a:pt x="1556" y="8410"/>
                  <a:pt x="1463" y="8537"/>
                  <a:pt x="1537" y="8700"/>
                </a:cubicBezTo>
                <a:cubicBezTo>
                  <a:pt x="1573" y="8729"/>
                  <a:pt x="1604" y="8761"/>
                  <a:pt x="1636" y="8795"/>
                </a:cubicBezTo>
                <a:lnTo>
                  <a:pt x="1669" y="8809"/>
                </a:lnTo>
                <a:cubicBezTo>
                  <a:pt x="1825" y="8884"/>
                  <a:pt x="1996" y="8709"/>
                  <a:pt x="1986" y="8554"/>
                </a:cubicBezTo>
                <a:cubicBezTo>
                  <a:pt x="1948" y="8376"/>
                  <a:pt x="1801" y="8330"/>
                  <a:pt x="1678" y="8370"/>
                </a:cubicBezTo>
                <a:close/>
                <a:moveTo>
                  <a:pt x="889" y="8516"/>
                </a:moveTo>
                <a:cubicBezTo>
                  <a:pt x="868" y="8526"/>
                  <a:pt x="852" y="8537"/>
                  <a:pt x="833" y="8549"/>
                </a:cubicBezTo>
                <a:cubicBezTo>
                  <a:pt x="753" y="8616"/>
                  <a:pt x="725" y="8731"/>
                  <a:pt x="814" y="8799"/>
                </a:cubicBezTo>
                <a:cubicBezTo>
                  <a:pt x="846" y="8832"/>
                  <a:pt x="886" y="8850"/>
                  <a:pt x="932" y="8856"/>
                </a:cubicBezTo>
                <a:cubicBezTo>
                  <a:pt x="951" y="8849"/>
                  <a:pt x="973" y="8846"/>
                  <a:pt x="993" y="8842"/>
                </a:cubicBezTo>
                <a:cubicBezTo>
                  <a:pt x="1008" y="8825"/>
                  <a:pt x="1026" y="8811"/>
                  <a:pt x="1045" y="8799"/>
                </a:cubicBezTo>
                <a:cubicBezTo>
                  <a:pt x="1060" y="8770"/>
                  <a:pt x="1078" y="8742"/>
                  <a:pt x="1097" y="8715"/>
                </a:cubicBezTo>
                <a:cubicBezTo>
                  <a:pt x="1101" y="8659"/>
                  <a:pt x="1077" y="8605"/>
                  <a:pt x="1036" y="8568"/>
                </a:cubicBezTo>
                <a:cubicBezTo>
                  <a:pt x="1013" y="8543"/>
                  <a:pt x="983" y="8525"/>
                  <a:pt x="951" y="8516"/>
                </a:cubicBezTo>
                <a:lnTo>
                  <a:pt x="889" y="8516"/>
                </a:lnTo>
                <a:close/>
                <a:moveTo>
                  <a:pt x="20719" y="8582"/>
                </a:moveTo>
                <a:lnTo>
                  <a:pt x="20719" y="8587"/>
                </a:lnTo>
                <a:cubicBezTo>
                  <a:pt x="20662" y="8623"/>
                  <a:pt x="20615" y="8670"/>
                  <a:pt x="20582" y="8729"/>
                </a:cubicBezTo>
                <a:cubicBezTo>
                  <a:pt x="20583" y="8758"/>
                  <a:pt x="20591" y="8791"/>
                  <a:pt x="20601" y="8818"/>
                </a:cubicBezTo>
                <a:cubicBezTo>
                  <a:pt x="20642" y="8872"/>
                  <a:pt x="20697" y="8908"/>
                  <a:pt x="20762" y="8927"/>
                </a:cubicBezTo>
                <a:cubicBezTo>
                  <a:pt x="20832" y="8895"/>
                  <a:pt x="20892" y="8839"/>
                  <a:pt x="20927" y="8771"/>
                </a:cubicBezTo>
                <a:cubicBezTo>
                  <a:pt x="20925" y="8742"/>
                  <a:pt x="20918" y="8718"/>
                  <a:pt x="20908" y="8691"/>
                </a:cubicBezTo>
                <a:cubicBezTo>
                  <a:pt x="20876" y="8657"/>
                  <a:pt x="20840" y="8621"/>
                  <a:pt x="20804" y="8592"/>
                </a:cubicBezTo>
                <a:cubicBezTo>
                  <a:pt x="20776" y="8584"/>
                  <a:pt x="20748" y="8581"/>
                  <a:pt x="20719" y="8582"/>
                </a:cubicBezTo>
                <a:close/>
                <a:moveTo>
                  <a:pt x="20020" y="8615"/>
                </a:moveTo>
                <a:cubicBezTo>
                  <a:pt x="19886" y="8593"/>
                  <a:pt x="19795" y="8683"/>
                  <a:pt x="19736" y="8790"/>
                </a:cubicBezTo>
                <a:lnTo>
                  <a:pt x="19741" y="8790"/>
                </a:lnTo>
                <a:cubicBezTo>
                  <a:pt x="19674" y="9021"/>
                  <a:pt x="19978" y="9195"/>
                  <a:pt x="20138" y="9012"/>
                </a:cubicBezTo>
                <a:cubicBezTo>
                  <a:pt x="20279" y="8878"/>
                  <a:pt x="20179" y="8675"/>
                  <a:pt x="20020" y="8615"/>
                </a:cubicBezTo>
                <a:close/>
                <a:moveTo>
                  <a:pt x="1414" y="8856"/>
                </a:moveTo>
                <a:cubicBezTo>
                  <a:pt x="1341" y="8846"/>
                  <a:pt x="1265" y="8865"/>
                  <a:pt x="1206" y="8908"/>
                </a:cubicBezTo>
                <a:cubicBezTo>
                  <a:pt x="1165" y="8971"/>
                  <a:pt x="1154" y="9047"/>
                  <a:pt x="1173" y="9120"/>
                </a:cubicBezTo>
                <a:cubicBezTo>
                  <a:pt x="1256" y="9399"/>
                  <a:pt x="1688" y="9236"/>
                  <a:pt x="1556" y="8960"/>
                </a:cubicBezTo>
                <a:cubicBezTo>
                  <a:pt x="1536" y="8916"/>
                  <a:pt x="1502" y="8881"/>
                  <a:pt x="1456" y="8866"/>
                </a:cubicBezTo>
                <a:lnTo>
                  <a:pt x="1414" y="8856"/>
                </a:lnTo>
                <a:close/>
                <a:moveTo>
                  <a:pt x="21229" y="8988"/>
                </a:moveTo>
                <a:lnTo>
                  <a:pt x="21116" y="9101"/>
                </a:lnTo>
                <a:cubicBezTo>
                  <a:pt x="21145" y="9132"/>
                  <a:pt x="21177" y="9160"/>
                  <a:pt x="21210" y="9186"/>
                </a:cubicBezTo>
                <a:cubicBezTo>
                  <a:pt x="21268" y="9196"/>
                  <a:pt x="21305" y="9131"/>
                  <a:pt x="21333" y="9092"/>
                </a:cubicBezTo>
                <a:lnTo>
                  <a:pt x="21229" y="8988"/>
                </a:lnTo>
                <a:close/>
                <a:moveTo>
                  <a:pt x="558" y="8993"/>
                </a:moveTo>
                <a:cubicBezTo>
                  <a:pt x="466" y="8984"/>
                  <a:pt x="373" y="9103"/>
                  <a:pt x="436" y="9182"/>
                </a:cubicBezTo>
                <a:cubicBezTo>
                  <a:pt x="466" y="9222"/>
                  <a:pt x="511" y="9250"/>
                  <a:pt x="558" y="9267"/>
                </a:cubicBezTo>
                <a:cubicBezTo>
                  <a:pt x="610" y="9242"/>
                  <a:pt x="711" y="9172"/>
                  <a:pt x="677" y="9106"/>
                </a:cubicBezTo>
                <a:cubicBezTo>
                  <a:pt x="669" y="9051"/>
                  <a:pt x="603" y="9014"/>
                  <a:pt x="558" y="8993"/>
                </a:cubicBezTo>
                <a:close/>
                <a:moveTo>
                  <a:pt x="20459" y="8998"/>
                </a:moveTo>
                <a:cubicBezTo>
                  <a:pt x="20409" y="8986"/>
                  <a:pt x="20350" y="8993"/>
                  <a:pt x="20303" y="9021"/>
                </a:cubicBezTo>
                <a:cubicBezTo>
                  <a:pt x="20255" y="9051"/>
                  <a:pt x="20224" y="9098"/>
                  <a:pt x="20213" y="9153"/>
                </a:cubicBezTo>
                <a:cubicBezTo>
                  <a:pt x="20202" y="9230"/>
                  <a:pt x="20230" y="9306"/>
                  <a:pt x="20289" y="9356"/>
                </a:cubicBezTo>
                <a:cubicBezTo>
                  <a:pt x="20378" y="9422"/>
                  <a:pt x="20507" y="9403"/>
                  <a:pt x="20572" y="9314"/>
                </a:cubicBezTo>
                <a:cubicBezTo>
                  <a:pt x="20584" y="9298"/>
                  <a:pt x="20590" y="9285"/>
                  <a:pt x="20596" y="9267"/>
                </a:cubicBezTo>
                <a:cubicBezTo>
                  <a:pt x="20614" y="9208"/>
                  <a:pt x="20610" y="9142"/>
                  <a:pt x="20582" y="9087"/>
                </a:cubicBezTo>
                <a:cubicBezTo>
                  <a:pt x="20553" y="9040"/>
                  <a:pt x="20509" y="9010"/>
                  <a:pt x="20459" y="8998"/>
                </a:cubicBezTo>
                <a:close/>
                <a:moveTo>
                  <a:pt x="1022" y="9300"/>
                </a:moveTo>
                <a:cubicBezTo>
                  <a:pt x="986" y="9301"/>
                  <a:pt x="954" y="9315"/>
                  <a:pt x="927" y="9342"/>
                </a:cubicBezTo>
                <a:cubicBezTo>
                  <a:pt x="872" y="9380"/>
                  <a:pt x="833" y="9441"/>
                  <a:pt x="823" y="9507"/>
                </a:cubicBezTo>
                <a:cubicBezTo>
                  <a:pt x="833" y="9558"/>
                  <a:pt x="859" y="9602"/>
                  <a:pt x="899" y="9635"/>
                </a:cubicBezTo>
                <a:cubicBezTo>
                  <a:pt x="1010" y="9800"/>
                  <a:pt x="1262" y="9620"/>
                  <a:pt x="1225" y="9460"/>
                </a:cubicBezTo>
                <a:cubicBezTo>
                  <a:pt x="1199" y="9411"/>
                  <a:pt x="1163" y="9372"/>
                  <a:pt x="1121" y="9337"/>
                </a:cubicBezTo>
                <a:lnTo>
                  <a:pt x="1121" y="9333"/>
                </a:lnTo>
                <a:cubicBezTo>
                  <a:pt x="1092" y="9308"/>
                  <a:pt x="1057" y="9298"/>
                  <a:pt x="1022" y="9300"/>
                </a:cubicBezTo>
                <a:close/>
                <a:moveTo>
                  <a:pt x="20832" y="9370"/>
                </a:moveTo>
                <a:cubicBezTo>
                  <a:pt x="20639" y="9452"/>
                  <a:pt x="20664" y="9650"/>
                  <a:pt x="20856" y="9710"/>
                </a:cubicBezTo>
                <a:cubicBezTo>
                  <a:pt x="20940" y="9689"/>
                  <a:pt x="21006" y="9625"/>
                  <a:pt x="21026" y="9540"/>
                </a:cubicBezTo>
                <a:cubicBezTo>
                  <a:pt x="21006" y="9465"/>
                  <a:pt x="20951" y="9403"/>
                  <a:pt x="20880" y="9370"/>
                </a:cubicBezTo>
                <a:lnTo>
                  <a:pt x="20832" y="9370"/>
                </a:lnTo>
                <a:close/>
                <a:moveTo>
                  <a:pt x="19996" y="9413"/>
                </a:moveTo>
                <a:cubicBezTo>
                  <a:pt x="19918" y="9424"/>
                  <a:pt x="19848" y="9475"/>
                  <a:pt x="19812" y="9545"/>
                </a:cubicBezTo>
                <a:cubicBezTo>
                  <a:pt x="19745" y="9685"/>
                  <a:pt x="19852" y="9835"/>
                  <a:pt x="19991" y="9875"/>
                </a:cubicBezTo>
                <a:cubicBezTo>
                  <a:pt x="20040" y="9886"/>
                  <a:pt x="20092" y="9883"/>
                  <a:pt x="20138" y="9861"/>
                </a:cubicBezTo>
                <a:cubicBezTo>
                  <a:pt x="20224" y="9813"/>
                  <a:pt x="20274" y="9719"/>
                  <a:pt x="20270" y="9620"/>
                </a:cubicBezTo>
                <a:cubicBezTo>
                  <a:pt x="20250" y="9487"/>
                  <a:pt x="20129" y="9393"/>
                  <a:pt x="19996" y="9413"/>
                </a:cubicBezTo>
                <a:close/>
                <a:moveTo>
                  <a:pt x="143" y="9545"/>
                </a:moveTo>
                <a:cubicBezTo>
                  <a:pt x="140" y="9583"/>
                  <a:pt x="141" y="9621"/>
                  <a:pt x="147" y="9658"/>
                </a:cubicBezTo>
                <a:cubicBezTo>
                  <a:pt x="156" y="9671"/>
                  <a:pt x="243" y="9666"/>
                  <a:pt x="256" y="9668"/>
                </a:cubicBezTo>
                <a:lnTo>
                  <a:pt x="275" y="9649"/>
                </a:lnTo>
                <a:lnTo>
                  <a:pt x="275" y="9545"/>
                </a:lnTo>
                <a:lnTo>
                  <a:pt x="143" y="9545"/>
                </a:lnTo>
                <a:close/>
                <a:moveTo>
                  <a:pt x="1433" y="9611"/>
                </a:moveTo>
                <a:cubicBezTo>
                  <a:pt x="1310" y="9637"/>
                  <a:pt x="1203" y="9773"/>
                  <a:pt x="1239" y="9899"/>
                </a:cubicBezTo>
                <a:cubicBezTo>
                  <a:pt x="1254" y="9942"/>
                  <a:pt x="1284" y="9983"/>
                  <a:pt x="1319" y="10012"/>
                </a:cubicBezTo>
                <a:cubicBezTo>
                  <a:pt x="1388" y="10093"/>
                  <a:pt x="1507" y="10107"/>
                  <a:pt x="1593" y="10045"/>
                </a:cubicBezTo>
                <a:cubicBezTo>
                  <a:pt x="1642" y="10007"/>
                  <a:pt x="1678" y="9955"/>
                  <a:pt x="1702" y="9899"/>
                </a:cubicBezTo>
                <a:cubicBezTo>
                  <a:pt x="1709" y="9871"/>
                  <a:pt x="1713" y="9843"/>
                  <a:pt x="1712" y="9814"/>
                </a:cubicBezTo>
                <a:cubicBezTo>
                  <a:pt x="1691" y="9732"/>
                  <a:pt x="1632" y="9662"/>
                  <a:pt x="1556" y="9625"/>
                </a:cubicBezTo>
                <a:cubicBezTo>
                  <a:pt x="1515" y="9604"/>
                  <a:pt x="1474" y="9602"/>
                  <a:pt x="1433" y="9611"/>
                </a:cubicBezTo>
                <a:close/>
                <a:moveTo>
                  <a:pt x="21333" y="9804"/>
                </a:moveTo>
                <a:lnTo>
                  <a:pt x="21277" y="9866"/>
                </a:lnTo>
                <a:lnTo>
                  <a:pt x="21239" y="9899"/>
                </a:lnTo>
                <a:lnTo>
                  <a:pt x="21239" y="9918"/>
                </a:lnTo>
                <a:lnTo>
                  <a:pt x="21229" y="9922"/>
                </a:lnTo>
                <a:cubicBezTo>
                  <a:pt x="21253" y="9959"/>
                  <a:pt x="21285" y="9988"/>
                  <a:pt x="21324" y="10007"/>
                </a:cubicBezTo>
                <a:cubicBezTo>
                  <a:pt x="21381" y="10016"/>
                  <a:pt x="21411" y="9944"/>
                  <a:pt x="21437" y="9908"/>
                </a:cubicBezTo>
                <a:lnTo>
                  <a:pt x="21333" y="9804"/>
                </a:lnTo>
                <a:close/>
                <a:moveTo>
                  <a:pt x="691" y="9809"/>
                </a:moveTo>
                <a:cubicBezTo>
                  <a:pt x="579" y="9783"/>
                  <a:pt x="447" y="9905"/>
                  <a:pt x="530" y="10050"/>
                </a:cubicBezTo>
                <a:cubicBezTo>
                  <a:pt x="584" y="10083"/>
                  <a:pt x="649" y="10094"/>
                  <a:pt x="710" y="10078"/>
                </a:cubicBezTo>
                <a:cubicBezTo>
                  <a:pt x="801" y="10063"/>
                  <a:pt x="789" y="9959"/>
                  <a:pt x="790" y="9889"/>
                </a:cubicBezTo>
                <a:cubicBezTo>
                  <a:pt x="765" y="9843"/>
                  <a:pt x="728" y="9818"/>
                  <a:pt x="691" y="9809"/>
                </a:cubicBezTo>
                <a:close/>
                <a:moveTo>
                  <a:pt x="20563" y="9828"/>
                </a:moveTo>
                <a:cubicBezTo>
                  <a:pt x="20507" y="9815"/>
                  <a:pt x="20445" y="9823"/>
                  <a:pt x="20393" y="9856"/>
                </a:cubicBezTo>
                <a:cubicBezTo>
                  <a:pt x="20374" y="9868"/>
                  <a:pt x="20360" y="9882"/>
                  <a:pt x="20346" y="9899"/>
                </a:cubicBezTo>
                <a:cubicBezTo>
                  <a:pt x="20290" y="9984"/>
                  <a:pt x="20304" y="10099"/>
                  <a:pt x="20379" y="10168"/>
                </a:cubicBezTo>
                <a:cubicBezTo>
                  <a:pt x="20450" y="10223"/>
                  <a:pt x="20546" y="10232"/>
                  <a:pt x="20624" y="10187"/>
                </a:cubicBezTo>
                <a:cubicBezTo>
                  <a:pt x="20719" y="10147"/>
                  <a:pt x="20726" y="10013"/>
                  <a:pt x="20700" y="9927"/>
                </a:cubicBezTo>
                <a:cubicBezTo>
                  <a:pt x="20667" y="9875"/>
                  <a:pt x="20619" y="9841"/>
                  <a:pt x="20563" y="9828"/>
                </a:cubicBezTo>
                <a:close/>
                <a:moveTo>
                  <a:pt x="1159" y="10125"/>
                </a:moveTo>
                <a:cubicBezTo>
                  <a:pt x="1111" y="10118"/>
                  <a:pt x="1058" y="10132"/>
                  <a:pt x="1017" y="10158"/>
                </a:cubicBezTo>
                <a:cubicBezTo>
                  <a:pt x="872" y="10225"/>
                  <a:pt x="909" y="10467"/>
                  <a:pt x="1055" y="10517"/>
                </a:cubicBezTo>
                <a:lnTo>
                  <a:pt x="1097" y="10522"/>
                </a:lnTo>
                <a:cubicBezTo>
                  <a:pt x="1207" y="10538"/>
                  <a:pt x="1307" y="10466"/>
                  <a:pt x="1324" y="10356"/>
                </a:cubicBezTo>
                <a:cubicBezTo>
                  <a:pt x="1341" y="10247"/>
                  <a:pt x="1268" y="10142"/>
                  <a:pt x="1159" y="10125"/>
                </a:cubicBezTo>
                <a:close/>
                <a:moveTo>
                  <a:pt x="21012" y="10196"/>
                </a:moveTo>
                <a:cubicBezTo>
                  <a:pt x="20912" y="10153"/>
                  <a:pt x="20836" y="10258"/>
                  <a:pt x="20790" y="10333"/>
                </a:cubicBezTo>
                <a:cubicBezTo>
                  <a:pt x="20781" y="10411"/>
                  <a:pt x="20855" y="10466"/>
                  <a:pt x="20908" y="10512"/>
                </a:cubicBezTo>
                <a:lnTo>
                  <a:pt x="20941" y="10522"/>
                </a:lnTo>
                <a:cubicBezTo>
                  <a:pt x="21022" y="10548"/>
                  <a:pt x="21090" y="10432"/>
                  <a:pt x="21130" y="10375"/>
                </a:cubicBezTo>
                <a:cubicBezTo>
                  <a:pt x="21128" y="10347"/>
                  <a:pt x="21120" y="10318"/>
                  <a:pt x="21111" y="10290"/>
                </a:cubicBezTo>
                <a:cubicBezTo>
                  <a:pt x="21079" y="10257"/>
                  <a:pt x="21048" y="10226"/>
                  <a:pt x="21012" y="10196"/>
                </a:cubicBezTo>
                <a:close/>
                <a:moveTo>
                  <a:pt x="20067" y="10234"/>
                </a:moveTo>
                <a:cubicBezTo>
                  <a:pt x="20015" y="10251"/>
                  <a:pt x="19973" y="10286"/>
                  <a:pt x="19944" y="10338"/>
                </a:cubicBezTo>
                <a:cubicBezTo>
                  <a:pt x="19927" y="10363"/>
                  <a:pt x="19907" y="10389"/>
                  <a:pt x="19897" y="10418"/>
                </a:cubicBezTo>
                <a:cubicBezTo>
                  <a:pt x="19894" y="10462"/>
                  <a:pt x="19905" y="10506"/>
                  <a:pt x="19925" y="10545"/>
                </a:cubicBezTo>
                <a:cubicBezTo>
                  <a:pt x="20038" y="10857"/>
                  <a:pt x="20509" y="10619"/>
                  <a:pt x="20346" y="10342"/>
                </a:cubicBezTo>
                <a:cubicBezTo>
                  <a:pt x="20314" y="10302"/>
                  <a:pt x="20275" y="10266"/>
                  <a:pt x="20232" y="10239"/>
                </a:cubicBezTo>
                <a:cubicBezTo>
                  <a:pt x="20179" y="10215"/>
                  <a:pt x="20119" y="10217"/>
                  <a:pt x="20067" y="10234"/>
                </a:cubicBezTo>
                <a:close/>
                <a:moveTo>
                  <a:pt x="308" y="10319"/>
                </a:moveTo>
                <a:lnTo>
                  <a:pt x="265" y="10328"/>
                </a:lnTo>
                <a:lnTo>
                  <a:pt x="242" y="10352"/>
                </a:lnTo>
                <a:cubicBezTo>
                  <a:pt x="80" y="10681"/>
                  <a:pt x="651" y="10458"/>
                  <a:pt x="308" y="10319"/>
                </a:cubicBezTo>
                <a:close/>
                <a:moveTo>
                  <a:pt x="1674" y="10446"/>
                </a:moveTo>
                <a:cubicBezTo>
                  <a:pt x="1589" y="10417"/>
                  <a:pt x="1496" y="10425"/>
                  <a:pt x="1419" y="10470"/>
                </a:cubicBezTo>
                <a:cubicBezTo>
                  <a:pt x="1289" y="10580"/>
                  <a:pt x="1305" y="10813"/>
                  <a:pt x="1471" y="10880"/>
                </a:cubicBezTo>
                <a:lnTo>
                  <a:pt x="1513" y="10890"/>
                </a:lnTo>
                <a:cubicBezTo>
                  <a:pt x="1586" y="10907"/>
                  <a:pt x="1662" y="10896"/>
                  <a:pt x="1726" y="10857"/>
                </a:cubicBezTo>
                <a:cubicBezTo>
                  <a:pt x="1762" y="10825"/>
                  <a:pt x="1792" y="10785"/>
                  <a:pt x="1806" y="10739"/>
                </a:cubicBezTo>
                <a:cubicBezTo>
                  <a:pt x="1844" y="10623"/>
                  <a:pt x="1784" y="10496"/>
                  <a:pt x="1674" y="10446"/>
                </a:cubicBezTo>
                <a:close/>
                <a:moveTo>
                  <a:pt x="790" y="10597"/>
                </a:moveTo>
                <a:cubicBezTo>
                  <a:pt x="643" y="10569"/>
                  <a:pt x="554" y="10720"/>
                  <a:pt x="610" y="10847"/>
                </a:cubicBezTo>
                <a:cubicBezTo>
                  <a:pt x="651" y="10928"/>
                  <a:pt x="747" y="10963"/>
                  <a:pt x="828" y="10923"/>
                </a:cubicBezTo>
                <a:cubicBezTo>
                  <a:pt x="853" y="10910"/>
                  <a:pt x="873" y="10890"/>
                  <a:pt x="889" y="10866"/>
                </a:cubicBezTo>
                <a:cubicBezTo>
                  <a:pt x="951" y="10777"/>
                  <a:pt x="910" y="10611"/>
                  <a:pt x="790" y="10597"/>
                </a:cubicBezTo>
                <a:close/>
                <a:moveTo>
                  <a:pt x="21428" y="10621"/>
                </a:moveTo>
                <a:lnTo>
                  <a:pt x="21333" y="10729"/>
                </a:lnTo>
                <a:lnTo>
                  <a:pt x="21418" y="10833"/>
                </a:lnTo>
                <a:lnTo>
                  <a:pt x="21541" y="10725"/>
                </a:lnTo>
                <a:lnTo>
                  <a:pt x="21428" y="10621"/>
                </a:lnTo>
                <a:close/>
                <a:moveTo>
                  <a:pt x="20658" y="10640"/>
                </a:moveTo>
                <a:cubicBezTo>
                  <a:pt x="20582" y="10625"/>
                  <a:pt x="20507" y="10654"/>
                  <a:pt x="20454" y="10710"/>
                </a:cubicBezTo>
                <a:cubicBezTo>
                  <a:pt x="20384" y="10796"/>
                  <a:pt x="20397" y="10918"/>
                  <a:pt x="20483" y="10989"/>
                </a:cubicBezTo>
                <a:cubicBezTo>
                  <a:pt x="20521" y="11020"/>
                  <a:pt x="20565" y="11038"/>
                  <a:pt x="20615" y="11036"/>
                </a:cubicBezTo>
                <a:cubicBezTo>
                  <a:pt x="20648" y="11027"/>
                  <a:pt x="20695" y="11014"/>
                  <a:pt x="20728" y="11008"/>
                </a:cubicBezTo>
                <a:cubicBezTo>
                  <a:pt x="20826" y="10940"/>
                  <a:pt x="20849" y="10808"/>
                  <a:pt x="20780" y="10710"/>
                </a:cubicBezTo>
                <a:cubicBezTo>
                  <a:pt x="20774" y="10702"/>
                  <a:pt x="20769" y="10690"/>
                  <a:pt x="20762" y="10682"/>
                </a:cubicBezTo>
                <a:cubicBezTo>
                  <a:pt x="20729" y="10663"/>
                  <a:pt x="20694" y="10649"/>
                  <a:pt x="20658" y="10640"/>
                </a:cubicBezTo>
                <a:close/>
                <a:moveTo>
                  <a:pt x="1230" y="10942"/>
                </a:moveTo>
                <a:cubicBezTo>
                  <a:pt x="1177" y="10942"/>
                  <a:pt x="1124" y="10954"/>
                  <a:pt x="1078" y="10984"/>
                </a:cubicBezTo>
                <a:cubicBezTo>
                  <a:pt x="1069" y="11005"/>
                  <a:pt x="1059" y="11027"/>
                  <a:pt x="1045" y="11045"/>
                </a:cubicBezTo>
                <a:cubicBezTo>
                  <a:pt x="1012" y="11124"/>
                  <a:pt x="1020" y="11211"/>
                  <a:pt x="1069" y="11281"/>
                </a:cubicBezTo>
                <a:cubicBezTo>
                  <a:pt x="1181" y="11405"/>
                  <a:pt x="1427" y="11350"/>
                  <a:pt x="1437" y="11173"/>
                </a:cubicBezTo>
                <a:lnTo>
                  <a:pt x="1437" y="11121"/>
                </a:lnTo>
                <a:lnTo>
                  <a:pt x="1419" y="11036"/>
                </a:lnTo>
                <a:cubicBezTo>
                  <a:pt x="1402" y="11021"/>
                  <a:pt x="1387" y="11003"/>
                  <a:pt x="1376" y="10984"/>
                </a:cubicBezTo>
                <a:cubicBezTo>
                  <a:pt x="1331" y="10954"/>
                  <a:pt x="1282" y="10942"/>
                  <a:pt x="1230" y="10942"/>
                </a:cubicBezTo>
                <a:close/>
                <a:moveTo>
                  <a:pt x="20284" y="11041"/>
                </a:moveTo>
                <a:cubicBezTo>
                  <a:pt x="20205" y="11032"/>
                  <a:pt x="20127" y="11059"/>
                  <a:pt x="20072" y="11116"/>
                </a:cubicBezTo>
                <a:lnTo>
                  <a:pt x="20043" y="11154"/>
                </a:lnTo>
                <a:cubicBezTo>
                  <a:pt x="20026" y="11181"/>
                  <a:pt x="20012" y="11209"/>
                  <a:pt x="20001" y="11239"/>
                </a:cubicBezTo>
                <a:cubicBezTo>
                  <a:pt x="19998" y="11283"/>
                  <a:pt x="20010" y="11326"/>
                  <a:pt x="20029" y="11366"/>
                </a:cubicBezTo>
                <a:cubicBezTo>
                  <a:pt x="20044" y="11410"/>
                  <a:pt x="20074" y="11447"/>
                  <a:pt x="20114" y="11470"/>
                </a:cubicBezTo>
                <a:cubicBezTo>
                  <a:pt x="20243" y="11587"/>
                  <a:pt x="20434" y="11473"/>
                  <a:pt x="20473" y="11324"/>
                </a:cubicBezTo>
                <a:cubicBezTo>
                  <a:pt x="20507" y="11199"/>
                  <a:pt x="20398" y="11078"/>
                  <a:pt x="20284" y="11041"/>
                </a:cubicBezTo>
                <a:close/>
                <a:moveTo>
                  <a:pt x="21050" y="11050"/>
                </a:moveTo>
                <a:cubicBezTo>
                  <a:pt x="20967" y="11059"/>
                  <a:pt x="20888" y="11124"/>
                  <a:pt x="20941" y="11239"/>
                </a:cubicBezTo>
                <a:cubicBezTo>
                  <a:pt x="20955" y="11264"/>
                  <a:pt x="20977" y="11286"/>
                  <a:pt x="21003" y="11300"/>
                </a:cubicBezTo>
                <a:cubicBezTo>
                  <a:pt x="21028" y="11300"/>
                  <a:pt x="21053" y="11304"/>
                  <a:pt x="21078" y="11310"/>
                </a:cubicBezTo>
                <a:cubicBezTo>
                  <a:pt x="21113" y="11300"/>
                  <a:pt x="21146" y="11282"/>
                  <a:pt x="21173" y="11258"/>
                </a:cubicBezTo>
                <a:cubicBezTo>
                  <a:pt x="21180" y="11243"/>
                  <a:pt x="21186" y="11228"/>
                  <a:pt x="21196" y="11215"/>
                </a:cubicBezTo>
                <a:cubicBezTo>
                  <a:pt x="21220" y="11093"/>
                  <a:pt x="21133" y="11041"/>
                  <a:pt x="21050" y="11050"/>
                </a:cubicBezTo>
                <a:close/>
                <a:moveTo>
                  <a:pt x="421" y="11078"/>
                </a:moveTo>
                <a:cubicBezTo>
                  <a:pt x="381" y="11078"/>
                  <a:pt x="341" y="11097"/>
                  <a:pt x="317" y="11130"/>
                </a:cubicBezTo>
                <a:cubicBezTo>
                  <a:pt x="223" y="11217"/>
                  <a:pt x="327" y="11353"/>
                  <a:pt x="436" y="11347"/>
                </a:cubicBezTo>
                <a:cubicBezTo>
                  <a:pt x="478" y="11322"/>
                  <a:pt x="514" y="11286"/>
                  <a:pt x="540" y="11244"/>
                </a:cubicBezTo>
                <a:cubicBezTo>
                  <a:pt x="552" y="11167"/>
                  <a:pt x="485" y="11107"/>
                  <a:pt x="421" y="11078"/>
                </a:cubicBezTo>
                <a:close/>
                <a:moveTo>
                  <a:pt x="903" y="11428"/>
                </a:moveTo>
                <a:cubicBezTo>
                  <a:pt x="792" y="11392"/>
                  <a:pt x="656" y="11443"/>
                  <a:pt x="686" y="11640"/>
                </a:cubicBezTo>
                <a:cubicBezTo>
                  <a:pt x="699" y="11658"/>
                  <a:pt x="706" y="11679"/>
                  <a:pt x="710" y="11701"/>
                </a:cubicBezTo>
                <a:cubicBezTo>
                  <a:pt x="776" y="11773"/>
                  <a:pt x="887" y="11763"/>
                  <a:pt x="970" y="11734"/>
                </a:cubicBezTo>
                <a:cubicBezTo>
                  <a:pt x="1103" y="11585"/>
                  <a:pt x="1015" y="11463"/>
                  <a:pt x="903" y="11428"/>
                </a:cubicBezTo>
                <a:close/>
                <a:moveTo>
                  <a:pt x="20653" y="11456"/>
                </a:moveTo>
                <a:cubicBezTo>
                  <a:pt x="20615" y="11476"/>
                  <a:pt x="20582" y="11505"/>
                  <a:pt x="20558" y="11541"/>
                </a:cubicBezTo>
                <a:cubicBezTo>
                  <a:pt x="20521" y="11656"/>
                  <a:pt x="20571" y="11795"/>
                  <a:pt x="20710" y="11796"/>
                </a:cubicBezTo>
                <a:cubicBezTo>
                  <a:pt x="20735" y="11789"/>
                  <a:pt x="20764" y="11785"/>
                  <a:pt x="20790" y="11786"/>
                </a:cubicBezTo>
                <a:cubicBezTo>
                  <a:pt x="20817" y="11772"/>
                  <a:pt x="20842" y="11759"/>
                  <a:pt x="20865" y="11739"/>
                </a:cubicBezTo>
                <a:cubicBezTo>
                  <a:pt x="20870" y="11715"/>
                  <a:pt x="20877" y="11693"/>
                  <a:pt x="20889" y="11673"/>
                </a:cubicBezTo>
                <a:cubicBezTo>
                  <a:pt x="20918" y="11514"/>
                  <a:pt x="20800" y="11428"/>
                  <a:pt x="20653" y="11456"/>
                </a:cubicBezTo>
                <a:close/>
                <a:moveTo>
                  <a:pt x="21546" y="11465"/>
                </a:moveTo>
                <a:cubicBezTo>
                  <a:pt x="21520" y="11492"/>
                  <a:pt x="21477" y="11533"/>
                  <a:pt x="21470" y="11569"/>
                </a:cubicBezTo>
                <a:cubicBezTo>
                  <a:pt x="21478" y="11584"/>
                  <a:pt x="21489" y="11598"/>
                  <a:pt x="21499" y="11612"/>
                </a:cubicBezTo>
                <a:cubicBezTo>
                  <a:pt x="21534" y="11629"/>
                  <a:pt x="21576" y="11613"/>
                  <a:pt x="21593" y="11579"/>
                </a:cubicBezTo>
                <a:cubicBezTo>
                  <a:pt x="21598" y="11570"/>
                  <a:pt x="21597" y="11560"/>
                  <a:pt x="21598" y="11550"/>
                </a:cubicBezTo>
                <a:lnTo>
                  <a:pt x="21574" y="11517"/>
                </a:lnTo>
                <a:lnTo>
                  <a:pt x="21546" y="11465"/>
                </a:lnTo>
                <a:close/>
                <a:moveTo>
                  <a:pt x="19949" y="11479"/>
                </a:moveTo>
                <a:cubicBezTo>
                  <a:pt x="19833" y="11455"/>
                  <a:pt x="19717" y="11508"/>
                  <a:pt x="19660" y="11612"/>
                </a:cubicBezTo>
                <a:cubicBezTo>
                  <a:pt x="19603" y="11806"/>
                  <a:pt x="19729" y="12000"/>
                  <a:pt x="19944" y="11970"/>
                </a:cubicBezTo>
                <a:cubicBezTo>
                  <a:pt x="19998" y="11958"/>
                  <a:pt x="20045" y="11933"/>
                  <a:pt x="20086" y="11895"/>
                </a:cubicBezTo>
                <a:cubicBezTo>
                  <a:pt x="20201" y="11770"/>
                  <a:pt x="20139" y="11489"/>
                  <a:pt x="19949" y="11479"/>
                </a:cubicBezTo>
                <a:close/>
                <a:moveTo>
                  <a:pt x="29" y="11626"/>
                </a:moveTo>
                <a:cubicBezTo>
                  <a:pt x="17" y="11646"/>
                  <a:pt x="5" y="11668"/>
                  <a:pt x="1" y="11692"/>
                </a:cubicBezTo>
                <a:cubicBezTo>
                  <a:pt x="-2" y="11709"/>
                  <a:pt x="2" y="11728"/>
                  <a:pt x="10" y="11744"/>
                </a:cubicBezTo>
                <a:lnTo>
                  <a:pt x="43" y="11758"/>
                </a:lnTo>
                <a:cubicBezTo>
                  <a:pt x="65" y="11748"/>
                  <a:pt x="84" y="11732"/>
                  <a:pt x="95" y="11711"/>
                </a:cubicBezTo>
                <a:lnTo>
                  <a:pt x="95" y="11706"/>
                </a:lnTo>
                <a:lnTo>
                  <a:pt x="105" y="11692"/>
                </a:lnTo>
                <a:cubicBezTo>
                  <a:pt x="85" y="11664"/>
                  <a:pt x="60" y="11642"/>
                  <a:pt x="29" y="11626"/>
                </a:cubicBezTo>
                <a:close/>
                <a:moveTo>
                  <a:pt x="1348" y="11720"/>
                </a:moveTo>
                <a:cubicBezTo>
                  <a:pt x="1277" y="11718"/>
                  <a:pt x="1200" y="11745"/>
                  <a:pt x="1163" y="11796"/>
                </a:cubicBezTo>
                <a:cubicBezTo>
                  <a:pt x="1117" y="11881"/>
                  <a:pt x="1117" y="11984"/>
                  <a:pt x="1163" y="12069"/>
                </a:cubicBezTo>
                <a:cubicBezTo>
                  <a:pt x="1208" y="12125"/>
                  <a:pt x="1278" y="12127"/>
                  <a:pt x="1343" y="12135"/>
                </a:cubicBezTo>
                <a:cubicBezTo>
                  <a:pt x="1416" y="12132"/>
                  <a:pt x="1483" y="12093"/>
                  <a:pt x="1523" y="12031"/>
                </a:cubicBezTo>
                <a:cubicBezTo>
                  <a:pt x="1534" y="11988"/>
                  <a:pt x="1541" y="11944"/>
                  <a:pt x="1541" y="11899"/>
                </a:cubicBezTo>
                <a:lnTo>
                  <a:pt x="1541" y="11895"/>
                </a:lnTo>
                <a:cubicBezTo>
                  <a:pt x="1537" y="11865"/>
                  <a:pt x="1525" y="11837"/>
                  <a:pt x="1513" y="11810"/>
                </a:cubicBezTo>
                <a:cubicBezTo>
                  <a:pt x="1484" y="11752"/>
                  <a:pt x="1419" y="11723"/>
                  <a:pt x="1348" y="11720"/>
                </a:cubicBezTo>
                <a:close/>
                <a:moveTo>
                  <a:pt x="21248" y="11895"/>
                </a:moveTo>
                <a:cubicBezTo>
                  <a:pt x="21188" y="11894"/>
                  <a:pt x="21128" y="11893"/>
                  <a:pt x="21069" y="11899"/>
                </a:cubicBezTo>
                <a:cubicBezTo>
                  <a:pt x="21063" y="11959"/>
                  <a:pt x="21059" y="12019"/>
                  <a:pt x="21059" y="12079"/>
                </a:cubicBezTo>
                <a:lnTo>
                  <a:pt x="21069" y="12098"/>
                </a:lnTo>
                <a:lnTo>
                  <a:pt x="21258" y="12098"/>
                </a:lnTo>
                <a:lnTo>
                  <a:pt x="21267" y="12064"/>
                </a:lnTo>
                <a:cubicBezTo>
                  <a:pt x="21270" y="12010"/>
                  <a:pt x="21267" y="11953"/>
                  <a:pt x="21258" y="11899"/>
                </a:cubicBezTo>
                <a:lnTo>
                  <a:pt x="21248" y="11895"/>
                </a:lnTo>
                <a:close/>
                <a:moveTo>
                  <a:pt x="544" y="11904"/>
                </a:moveTo>
                <a:cubicBezTo>
                  <a:pt x="508" y="11897"/>
                  <a:pt x="469" y="11906"/>
                  <a:pt x="436" y="11928"/>
                </a:cubicBezTo>
                <a:cubicBezTo>
                  <a:pt x="419" y="11938"/>
                  <a:pt x="404" y="11949"/>
                  <a:pt x="393" y="11965"/>
                </a:cubicBezTo>
                <a:cubicBezTo>
                  <a:pt x="334" y="12073"/>
                  <a:pt x="439" y="12178"/>
                  <a:pt x="549" y="12164"/>
                </a:cubicBezTo>
                <a:cubicBezTo>
                  <a:pt x="622" y="12144"/>
                  <a:pt x="668" y="12071"/>
                  <a:pt x="648" y="11998"/>
                </a:cubicBezTo>
                <a:cubicBezTo>
                  <a:pt x="645" y="11988"/>
                  <a:pt x="639" y="11975"/>
                  <a:pt x="634" y="11965"/>
                </a:cubicBezTo>
                <a:cubicBezTo>
                  <a:pt x="612" y="11932"/>
                  <a:pt x="580" y="11911"/>
                  <a:pt x="544" y="11904"/>
                </a:cubicBezTo>
                <a:close/>
                <a:moveTo>
                  <a:pt x="20298" y="11904"/>
                </a:moveTo>
                <a:cubicBezTo>
                  <a:pt x="20260" y="11911"/>
                  <a:pt x="20223" y="11930"/>
                  <a:pt x="20194" y="11956"/>
                </a:cubicBezTo>
                <a:cubicBezTo>
                  <a:pt x="20115" y="12033"/>
                  <a:pt x="20117" y="12160"/>
                  <a:pt x="20194" y="12239"/>
                </a:cubicBezTo>
                <a:cubicBezTo>
                  <a:pt x="20225" y="12270"/>
                  <a:pt x="20264" y="12289"/>
                  <a:pt x="20308" y="12296"/>
                </a:cubicBezTo>
                <a:cubicBezTo>
                  <a:pt x="20424" y="12312"/>
                  <a:pt x="20533" y="12233"/>
                  <a:pt x="20549" y="12116"/>
                </a:cubicBezTo>
                <a:cubicBezTo>
                  <a:pt x="20554" y="12077"/>
                  <a:pt x="20546" y="12039"/>
                  <a:pt x="20530" y="12003"/>
                </a:cubicBezTo>
                <a:lnTo>
                  <a:pt x="20530" y="11998"/>
                </a:lnTo>
                <a:cubicBezTo>
                  <a:pt x="20511" y="11980"/>
                  <a:pt x="20493" y="11963"/>
                  <a:pt x="20478" y="11942"/>
                </a:cubicBezTo>
                <a:cubicBezTo>
                  <a:pt x="20428" y="11901"/>
                  <a:pt x="20360" y="11885"/>
                  <a:pt x="20298" y="11904"/>
                </a:cubicBezTo>
                <a:close/>
                <a:moveTo>
                  <a:pt x="1040" y="12239"/>
                </a:moveTo>
                <a:cubicBezTo>
                  <a:pt x="880" y="12183"/>
                  <a:pt x="589" y="12500"/>
                  <a:pt x="951" y="12583"/>
                </a:cubicBezTo>
                <a:lnTo>
                  <a:pt x="951" y="12579"/>
                </a:lnTo>
                <a:cubicBezTo>
                  <a:pt x="1035" y="12571"/>
                  <a:pt x="1117" y="12538"/>
                  <a:pt x="1126" y="12442"/>
                </a:cubicBezTo>
                <a:cubicBezTo>
                  <a:pt x="1130" y="12318"/>
                  <a:pt x="1094" y="12258"/>
                  <a:pt x="1040" y="12239"/>
                </a:cubicBezTo>
                <a:close/>
                <a:moveTo>
                  <a:pt x="20795" y="12277"/>
                </a:moveTo>
                <a:cubicBezTo>
                  <a:pt x="20736" y="12313"/>
                  <a:pt x="20665" y="12364"/>
                  <a:pt x="20653" y="12437"/>
                </a:cubicBezTo>
                <a:cubicBezTo>
                  <a:pt x="20675" y="12522"/>
                  <a:pt x="20739" y="12587"/>
                  <a:pt x="20823" y="12612"/>
                </a:cubicBezTo>
                <a:lnTo>
                  <a:pt x="20823" y="12617"/>
                </a:lnTo>
                <a:cubicBezTo>
                  <a:pt x="21023" y="12570"/>
                  <a:pt x="21033" y="12352"/>
                  <a:pt x="20847" y="12277"/>
                </a:cubicBezTo>
                <a:lnTo>
                  <a:pt x="20795" y="12277"/>
                </a:lnTo>
                <a:close/>
                <a:moveTo>
                  <a:pt x="20038" y="12315"/>
                </a:moveTo>
                <a:cubicBezTo>
                  <a:pt x="19980" y="12304"/>
                  <a:pt x="19916" y="12315"/>
                  <a:pt x="19864" y="12352"/>
                </a:cubicBezTo>
                <a:cubicBezTo>
                  <a:pt x="19824" y="12380"/>
                  <a:pt x="19795" y="12416"/>
                  <a:pt x="19779" y="12461"/>
                </a:cubicBezTo>
                <a:cubicBezTo>
                  <a:pt x="19740" y="12567"/>
                  <a:pt x="19784" y="12687"/>
                  <a:pt x="19883" y="12744"/>
                </a:cubicBezTo>
                <a:cubicBezTo>
                  <a:pt x="20083" y="12889"/>
                  <a:pt x="20349" y="12598"/>
                  <a:pt x="20190" y="12409"/>
                </a:cubicBezTo>
                <a:cubicBezTo>
                  <a:pt x="20153" y="12356"/>
                  <a:pt x="20097" y="12325"/>
                  <a:pt x="20038" y="12315"/>
                </a:cubicBezTo>
                <a:close/>
                <a:moveTo>
                  <a:pt x="147" y="12451"/>
                </a:moveTo>
                <a:lnTo>
                  <a:pt x="114" y="12461"/>
                </a:lnTo>
                <a:cubicBezTo>
                  <a:pt x="98" y="12479"/>
                  <a:pt x="86" y="12481"/>
                  <a:pt x="76" y="12503"/>
                </a:cubicBezTo>
                <a:cubicBezTo>
                  <a:pt x="89" y="12531"/>
                  <a:pt x="111" y="12554"/>
                  <a:pt x="138" y="12569"/>
                </a:cubicBezTo>
                <a:lnTo>
                  <a:pt x="157" y="12569"/>
                </a:lnTo>
                <a:cubicBezTo>
                  <a:pt x="178" y="12548"/>
                  <a:pt x="199" y="12527"/>
                  <a:pt x="223" y="12508"/>
                </a:cubicBezTo>
                <a:cubicBezTo>
                  <a:pt x="210" y="12499"/>
                  <a:pt x="169" y="12451"/>
                  <a:pt x="147" y="12451"/>
                </a:cubicBezTo>
                <a:close/>
                <a:moveTo>
                  <a:pt x="1423" y="12541"/>
                </a:moveTo>
                <a:cubicBezTo>
                  <a:pt x="1367" y="12536"/>
                  <a:pt x="1306" y="12552"/>
                  <a:pt x="1258" y="12588"/>
                </a:cubicBezTo>
                <a:cubicBezTo>
                  <a:pt x="1170" y="12688"/>
                  <a:pt x="1182" y="12840"/>
                  <a:pt x="1281" y="12928"/>
                </a:cubicBezTo>
                <a:cubicBezTo>
                  <a:pt x="1387" y="12989"/>
                  <a:pt x="1523" y="12953"/>
                  <a:pt x="1584" y="12848"/>
                </a:cubicBezTo>
                <a:cubicBezTo>
                  <a:pt x="1627" y="12774"/>
                  <a:pt x="1623" y="12682"/>
                  <a:pt x="1574" y="12612"/>
                </a:cubicBezTo>
                <a:cubicBezTo>
                  <a:pt x="1532" y="12569"/>
                  <a:pt x="1480" y="12546"/>
                  <a:pt x="1423" y="12541"/>
                </a:cubicBezTo>
                <a:close/>
                <a:moveTo>
                  <a:pt x="648" y="12720"/>
                </a:moveTo>
                <a:cubicBezTo>
                  <a:pt x="517" y="12694"/>
                  <a:pt x="361" y="12979"/>
                  <a:pt x="658" y="12975"/>
                </a:cubicBezTo>
                <a:cubicBezTo>
                  <a:pt x="704" y="12958"/>
                  <a:pt x="739" y="12918"/>
                  <a:pt x="752" y="12871"/>
                </a:cubicBezTo>
                <a:cubicBezTo>
                  <a:pt x="731" y="12772"/>
                  <a:pt x="692" y="12729"/>
                  <a:pt x="648" y="12720"/>
                </a:cubicBezTo>
                <a:close/>
                <a:moveTo>
                  <a:pt x="21310" y="12749"/>
                </a:moveTo>
                <a:cubicBezTo>
                  <a:pt x="21273" y="12756"/>
                  <a:pt x="21234" y="12760"/>
                  <a:pt x="21196" y="12758"/>
                </a:cubicBezTo>
                <a:cubicBezTo>
                  <a:pt x="21193" y="12801"/>
                  <a:pt x="21197" y="12844"/>
                  <a:pt x="21206" y="12885"/>
                </a:cubicBezTo>
                <a:lnTo>
                  <a:pt x="21333" y="12885"/>
                </a:lnTo>
                <a:cubicBezTo>
                  <a:pt x="21336" y="12843"/>
                  <a:pt x="21337" y="12800"/>
                  <a:pt x="21329" y="12758"/>
                </a:cubicBezTo>
                <a:lnTo>
                  <a:pt x="21310" y="12749"/>
                </a:lnTo>
                <a:close/>
                <a:moveTo>
                  <a:pt x="20355" y="12753"/>
                </a:moveTo>
                <a:cubicBezTo>
                  <a:pt x="20305" y="12775"/>
                  <a:pt x="20267" y="12821"/>
                  <a:pt x="20256" y="12904"/>
                </a:cubicBezTo>
                <a:cubicBezTo>
                  <a:pt x="20253" y="12973"/>
                  <a:pt x="20289" y="13039"/>
                  <a:pt x="20350" y="13069"/>
                </a:cubicBezTo>
                <a:cubicBezTo>
                  <a:pt x="20377" y="13085"/>
                  <a:pt x="20402" y="13098"/>
                  <a:pt x="20426" y="13117"/>
                </a:cubicBezTo>
                <a:cubicBezTo>
                  <a:pt x="20487" y="13112"/>
                  <a:pt x="20545" y="13081"/>
                  <a:pt x="20582" y="13032"/>
                </a:cubicBezTo>
                <a:cubicBezTo>
                  <a:pt x="20747" y="12855"/>
                  <a:pt x="20504" y="12688"/>
                  <a:pt x="20355" y="12753"/>
                </a:cubicBezTo>
                <a:close/>
                <a:moveTo>
                  <a:pt x="1948" y="12890"/>
                </a:moveTo>
                <a:cubicBezTo>
                  <a:pt x="1480" y="12803"/>
                  <a:pt x="1595" y="13547"/>
                  <a:pt x="2014" y="13334"/>
                </a:cubicBezTo>
                <a:cubicBezTo>
                  <a:pt x="2038" y="13319"/>
                  <a:pt x="2059" y="13295"/>
                  <a:pt x="2075" y="13272"/>
                </a:cubicBezTo>
                <a:cubicBezTo>
                  <a:pt x="2118" y="13200"/>
                  <a:pt x="2134" y="13117"/>
                  <a:pt x="2113" y="13036"/>
                </a:cubicBezTo>
                <a:cubicBezTo>
                  <a:pt x="2084" y="12966"/>
                  <a:pt x="2021" y="12912"/>
                  <a:pt x="1948" y="12890"/>
                </a:cubicBezTo>
                <a:close/>
                <a:moveTo>
                  <a:pt x="988" y="13074"/>
                </a:moveTo>
                <a:cubicBezTo>
                  <a:pt x="858" y="13140"/>
                  <a:pt x="847" y="13392"/>
                  <a:pt x="1069" y="13395"/>
                </a:cubicBezTo>
                <a:cubicBezTo>
                  <a:pt x="1095" y="13392"/>
                  <a:pt x="1124" y="13384"/>
                  <a:pt x="1149" y="13376"/>
                </a:cubicBezTo>
                <a:cubicBezTo>
                  <a:pt x="1231" y="13329"/>
                  <a:pt x="1258" y="13227"/>
                  <a:pt x="1211" y="13145"/>
                </a:cubicBezTo>
                <a:cubicBezTo>
                  <a:pt x="1197" y="13122"/>
                  <a:pt x="1176" y="13103"/>
                  <a:pt x="1154" y="13088"/>
                </a:cubicBezTo>
                <a:cubicBezTo>
                  <a:pt x="1087" y="13054"/>
                  <a:pt x="1032" y="13052"/>
                  <a:pt x="988" y="13074"/>
                </a:cubicBezTo>
                <a:close/>
                <a:moveTo>
                  <a:pt x="20884" y="13140"/>
                </a:moveTo>
                <a:cubicBezTo>
                  <a:pt x="20837" y="13162"/>
                  <a:pt x="20799" y="13216"/>
                  <a:pt x="20790" y="13268"/>
                </a:cubicBezTo>
                <a:cubicBezTo>
                  <a:pt x="20799" y="13341"/>
                  <a:pt x="20865" y="13377"/>
                  <a:pt x="20927" y="13404"/>
                </a:cubicBezTo>
                <a:cubicBezTo>
                  <a:pt x="20941" y="13398"/>
                  <a:pt x="20955" y="13390"/>
                  <a:pt x="20969" y="13386"/>
                </a:cubicBezTo>
                <a:cubicBezTo>
                  <a:pt x="21033" y="13338"/>
                  <a:pt x="21093" y="13261"/>
                  <a:pt x="21017" y="13192"/>
                </a:cubicBezTo>
                <a:cubicBezTo>
                  <a:pt x="20983" y="13130"/>
                  <a:pt x="20931" y="13119"/>
                  <a:pt x="20884" y="13140"/>
                </a:cubicBezTo>
                <a:close/>
                <a:moveTo>
                  <a:pt x="20218" y="13187"/>
                </a:moveTo>
                <a:cubicBezTo>
                  <a:pt x="20148" y="13151"/>
                  <a:pt x="20063" y="13155"/>
                  <a:pt x="19996" y="13197"/>
                </a:cubicBezTo>
                <a:cubicBezTo>
                  <a:pt x="19863" y="13260"/>
                  <a:pt x="19874" y="13467"/>
                  <a:pt x="19991" y="13537"/>
                </a:cubicBezTo>
                <a:lnTo>
                  <a:pt x="19996" y="13537"/>
                </a:lnTo>
                <a:cubicBezTo>
                  <a:pt x="20224" y="13667"/>
                  <a:pt x="20440" y="13337"/>
                  <a:pt x="20218" y="13187"/>
                </a:cubicBezTo>
                <a:close/>
                <a:moveTo>
                  <a:pt x="1584" y="13386"/>
                </a:moveTo>
                <a:cubicBezTo>
                  <a:pt x="1523" y="13361"/>
                  <a:pt x="1454" y="13365"/>
                  <a:pt x="1395" y="13395"/>
                </a:cubicBezTo>
                <a:cubicBezTo>
                  <a:pt x="1297" y="13462"/>
                  <a:pt x="1271" y="13595"/>
                  <a:pt x="1338" y="13692"/>
                </a:cubicBezTo>
                <a:cubicBezTo>
                  <a:pt x="1344" y="13701"/>
                  <a:pt x="1350" y="13708"/>
                  <a:pt x="1357" y="13716"/>
                </a:cubicBezTo>
                <a:cubicBezTo>
                  <a:pt x="1602" y="13921"/>
                  <a:pt x="1880" y="13508"/>
                  <a:pt x="1584" y="13386"/>
                </a:cubicBezTo>
                <a:close/>
                <a:moveTo>
                  <a:pt x="20525" y="13541"/>
                </a:moveTo>
                <a:cubicBezTo>
                  <a:pt x="20331" y="13624"/>
                  <a:pt x="20357" y="13820"/>
                  <a:pt x="20549" y="13881"/>
                </a:cubicBezTo>
                <a:lnTo>
                  <a:pt x="20572" y="13872"/>
                </a:lnTo>
                <a:cubicBezTo>
                  <a:pt x="20664" y="13855"/>
                  <a:pt x="20726" y="13770"/>
                  <a:pt x="20710" y="13678"/>
                </a:cubicBezTo>
                <a:cubicBezTo>
                  <a:pt x="20693" y="13591"/>
                  <a:pt x="20614" y="13531"/>
                  <a:pt x="20525" y="13541"/>
                </a:cubicBezTo>
                <a:close/>
                <a:moveTo>
                  <a:pt x="695" y="13574"/>
                </a:moveTo>
                <a:cubicBezTo>
                  <a:pt x="610" y="13588"/>
                  <a:pt x="603" y="13681"/>
                  <a:pt x="644" y="13744"/>
                </a:cubicBezTo>
                <a:cubicBezTo>
                  <a:pt x="686" y="13768"/>
                  <a:pt x="736" y="13799"/>
                  <a:pt x="781" y="13763"/>
                </a:cubicBezTo>
                <a:cubicBezTo>
                  <a:pt x="825" y="13725"/>
                  <a:pt x="834" y="13658"/>
                  <a:pt x="804" y="13607"/>
                </a:cubicBezTo>
                <a:cubicBezTo>
                  <a:pt x="774" y="13580"/>
                  <a:pt x="736" y="13569"/>
                  <a:pt x="695" y="13574"/>
                </a:cubicBezTo>
                <a:close/>
                <a:moveTo>
                  <a:pt x="19812" y="13593"/>
                </a:moveTo>
                <a:cubicBezTo>
                  <a:pt x="19738" y="13562"/>
                  <a:pt x="19654" y="13569"/>
                  <a:pt x="19590" y="13617"/>
                </a:cubicBezTo>
                <a:cubicBezTo>
                  <a:pt x="19544" y="13663"/>
                  <a:pt x="19507" y="13721"/>
                  <a:pt x="19486" y="13782"/>
                </a:cubicBezTo>
                <a:cubicBezTo>
                  <a:pt x="19480" y="13857"/>
                  <a:pt x="19511" y="13928"/>
                  <a:pt x="19571" y="13975"/>
                </a:cubicBezTo>
                <a:cubicBezTo>
                  <a:pt x="19605" y="14008"/>
                  <a:pt x="19648" y="14031"/>
                  <a:pt x="19693" y="14041"/>
                </a:cubicBezTo>
                <a:lnTo>
                  <a:pt x="19693" y="14046"/>
                </a:lnTo>
                <a:cubicBezTo>
                  <a:pt x="19955" y="14090"/>
                  <a:pt x="20068" y="13692"/>
                  <a:pt x="19812" y="13593"/>
                </a:cubicBezTo>
                <a:close/>
                <a:moveTo>
                  <a:pt x="2019" y="13716"/>
                </a:moveTo>
                <a:cubicBezTo>
                  <a:pt x="1974" y="13708"/>
                  <a:pt x="1925" y="13714"/>
                  <a:pt x="1882" y="13739"/>
                </a:cubicBezTo>
                <a:cubicBezTo>
                  <a:pt x="1502" y="13956"/>
                  <a:pt x="2022" y="14422"/>
                  <a:pt x="2203" y="14027"/>
                </a:cubicBezTo>
                <a:lnTo>
                  <a:pt x="2208" y="14027"/>
                </a:lnTo>
                <a:cubicBezTo>
                  <a:pt x="2269" y="13891"/>
                  <a:pt x="2154" y="13741"/>
                  <a:pt x="2019" y="13716"/>
                </a:cubicBezTo>
                <a:close/>
                <a:moveTo>
                  <a:pt x="1135" y="13843"/>
                </a:moveTo>
                <a:cubicBezTo>
                  <a:pt x="1064" y="13877"/>
                  <a:pt x="1014" y="13938"/>
                  <a:pt x="993" y="14013"/>
                </a:cubicBezTo>
                <a:cubicBezTo>
                  <a:pt x="1020" y="14094"/>
                  <a:pt x="1082" y="14160"/>
                  <a:pt x="1163" y="14188"/>
                </a:cubicBezTo>
                <a:cubicBezTo>
                  <a:pt x="1246" y="14162"/>
                  <a:pt x="1311" y="14095"/>
                  <a:pt x="1338" y="14013"/>
                </a:cubicBezTo>
                <a:cubicBezTo>
                  <a:pt x="1330" y="13934"/>
                  <a:pt x="1254" y="13881"/>
                  <a:pt x="1192" y="13843"/>
                </a:cubicBezTo>
                <a:lnTo>
                  <a:pt x="1135" y="13843"/>
                </a:lnTo>
                <a:close/>
                <a:moveTo>
                  <a:pt x="20951" y="14013"/>
                </a:moveTo>
                <a:lnTo>
                  <a:pt x="20951" y="14018"/>
                </a:lnTo>
                <a:lnTo>
                  <a:pt x="20936" y="14037"/>
                </a:lnTo>
                <a:cubicBezTo>
                  <a:pt x="20928" y="14068"/>
                  <a:pt x="20928" y="14100"/>
                  <a:pt x="20936" y="14131"/>
                </a:cubicBezTo>
                <a:lnTo>
                  <a:pt x="20951" y="14145"/>
                </a:lnTo>
                <a:cubicBezTo>
                  <a:pt x="20984" y="14153"/>
                  <a:pt x="21021" y="14153"/>
                  <a:pt x="21055" y="14145"/>
                </a:cubicBezTo>
                <a:lnTo>
                  <a:pt x="21055" y="14013"/>
                </a:lnTo>
                <a:cubicBezTo>
                  <a:pt x="21020" y="14008"/>
                  <a:pt x="20985" y="14007"/>
                  <a:pt x="20951" y="14013"/>
                </a:cubicBezTo>
                <a:close/>
                <a:moveTo>
                  <a:pt x="20157" y="14027"/>
                </a:moveTo>
                <a:cubicBezTo>
                  <a:pt x="20045" y="14064"/>
                  <a:pt x="19961" y="14185"/>
                  <a:pt x="20095" y="14325"/>
                </a:cubicBezTo>
                <a:cubicBezTo>
                  <a:pt x="20138" y="14353"/>
                  <a:pt x="20192" y="14361"/>
                  <a:pt x="20242" y="14348"/>
                </a:cubicBezTo>
                <a:lnTo>
                  <a:pt x="20275" y="14348"/>
                </a:lnTo>
                <a:lnTo>
                  <a:pt x="20350" y="14296"/>
                </a:lnTo>
                <a:cubicBezTo>
                  <a:pt x="20355" y="14273"/>
                  <a:pt x="20367" y="14251"/>
                  <a:pt x="20379" y="14230"/>
                </a:cubicBezTo>
                <a:cubicBezTo>
                  <a:pt x="20407" y="14038"/>
                  <a:pt x="20268" y="13990"/>
                  <a:pt x="20157" y="14027"/>
                </a:cubicBezTo>
                <a:close/>
                <a:moveTo>
                  <a:pt x="19405" y="14051"/>
                </a:moveTo>
                <a:cubicBezTo>
                  <a:pt x="19331" y="14048"/>
                  <a:pt x="19255" y="14069"/>
                  <a:pt x="19207" y="14112"/>
                </a:cubicBezTo>
                <a:cubicBezTo>
                  <a:pt x="19105" y="14231"/>
                  <a:pt x="19128" y="14451"/>
                  <a:pt x="19282" y="14513"/>
                </a:cubicBezTo>
                <a:cubicBezTo>
                  <a:pt x="19379" y="14546"/>
                  <a:pt x="19487" y="14526"/>
                  <a:pt x="19566" y="14461"/>
                </a:cubicBezTo>
                <a:cubicBezTo>
                  <a:pt x="19619" y="14397"/>
                  <a:pt x="19639" y="14315"/>
                  <a:pt x="19618" y="14235"/>
                </a:cubicBezTo>
                <a:cubicBezTo>
                  <a:pt x="19617" y="14203"/>
                  <a:pt x="19601" y="14173"/>
                  <a:pt x="19580" y="14150"/>
                </a:cubicBezTo>
                <a:cubicBezTo>
                  <a:pt x="19549" y="14085"/>
                  <a:pt x="19479" y="14054"/>
                  <a:pt x="19405" y="14051"/>
                </a:cubicBezTo>
                <a:close/>
                <a:moveTo>
                  <a:pt x="1584" y="14202"/>
                </a:moveTo>
                <a:cubicBezTo>
                  <a:pt x="1504" y="14222"/>
                  <a:pt x="1439" y="14282"/>
                  <a:pt x="1419" y="14362"/>
                </a:cubicBezTo>
                <a:cubicBezTo>
                  <a:pt x="1414" y="14465"/>
                  <a:pt x="1484" y="14554"/>
                  <a:pt x="1584" y="14579"/>
                </a:cubicBezTo>
                <a:cubicBezTo>
                  <a:pt x="1610" y="14580"/>
                  <a:pt x="1635" y="14581"/>
                  <a:pt x="1660" y="14575"/>
                </a:cubicBezTo>
                <a:cubicBezTo>
                  <a:pt x="1727" y="14543"/>
                  <a:pt x="1777" y="14481"/>
                  <a:pt x="1797" y="14409"/>
                </a:cubicBezTo>
                <a:cubicBezTo>
                  <a:pt x="1803" y="14361"/>
                  <a:pt x="1787" y="14313"/>
                  <a:pt x="1754" y="14277"/>
                </a:cubicBezTo>
                <a:cubicBezTo>
                  <a:pt x="1709" y="14230"/>
                  <a:pt x="1649" y="14204"/>
                  <a:pt x="1584" y="14202"/>
                </a:cubicBezTo>
                <a:close/>
                <a:moveTo>
                  <a:pt x="847" y="14419"/>
                </a:moveTo>
                <a:cubicBezTo>
                  <a:pt x="812" y="14416"/>
                  <a:pt x="776" y="14420"/>
                  <a:pt x="743" y="14428"/>
                </a:cubicBezTo>
                <a:lnTo>
                  <a:pt x="729" y="14442"/>
                </a:lnTo>
                <a:cubicBezTo>
                  <a:pt x="720" y="14473"/>
                  <a:pt x="720" y="14506"/>
                  <a:pt x="729" y="14537"/>
                </a:cubicBezTo>
                <a:lnTo>
                  <a:pt x="743" y="14551"/>
                </a:lnTo>
                <a:cubicBezTo>
                  <a:pt x="777" y="14559"/>
                  <a:pt x="813" y="14559"/>
                  <a:pt x="847" y="14551"/>
                </a:cubicBezTo>
                <a:lnTo>
                  <a:pt x="847" y="14419"/>
                </a:lnTo>
                <a:close/>
                <a:moveTo>
                  <a:pt x="20695" y="14428"/>
                </a:moveTo>
                <a:cubicBezTo>
                  <a:pt x="20667" y="14427"/>
                  <a:pt x="20638" y="14431"/>
                  <a:pt x="20610" y="14438"/>
                </a:cubicBezTo>
                <a:lnTo>
                  <a:pt x="20572" y="14452"/>
                </a:lnTo>
                <a:cubicBezTo>
                  <a:pt x="20534" y="14500"/>
                  <a:pt x="20544" y="14569"/>
                  <a:pt x="20591" y="14608"/>
                </a:cubicBezTo>
                <a:cubicBezTo>
                  <a:pt x="20608" y="14621"/>
                  <a:pt x="20631" y="14629"/>
                  <a:pt x="20653" y="14631"/>
                </a:cubicBezTo>
                <a:cubicBezTo>
                  <a:pt x="20680" y="14624"/>
                  <a:pt x="20705" y="14614"/>
                  <a:pt x="20728" y="14598"/>
                </a:cubicBezTo>
                <a:cubicBezTo>
                  <a:pt x="20758" y="14554"/>
                  <a:pt x="20758" y="14496"/>
                  <a:pt x="20728" y="14452"/>
                </a:cubicBezTo>
                <a:lnTo>
                  <a:pt x="20695" y="14428"/>
                </a:lnTo>
                <a:close/>
                <a:moveTo>
                  <a:pt x="19892" y="14442"/>
                </a:moveTo>
                <a:cubicBezTo>
                  <a:pt x="19850" y="14431"/>
                  <a:pt x="19802" y="14431"/>
                  <a:pt x="19760" y="14447"/>
                </a:cubicBezTo>
                <a:cubicBezTo>
                  <a:pt x="19722" y="14456"/>
                  <a:pt x="19689" y="14474"/>
                  <a:pt x="19665" y="14504"/>
                </a:cubicBezTo>
                <a:cubicBezTo>
                  <a:pt x="19578" y="14612"/>
                  <a:pt x="19636" y="14805"/>
                  <a:pt x="19783" y="14820"/>
                </a:cubicBezTo>
                <a:cubicBezTo>
                  <a:pt x="19809" y="14828"/>
                  <a:pt x="19838" y="14829"/>
                  <a:pt x="19864" y="14820"/>
                </a:cubicBezTo>
                <a:cubicBezTo>
                  <a:pt x="19973" y="14801"/>
                  <a:pt x="20048" y="14698"/>
                  <a:pt x="20029" y="14589"/>
                </a:cubicBezTo>
                <a:cubicBezTo>
                  <a:pt x="20024" y="14561"/>
                  <a:pt x="20016" y="14536"/>
                  <a:pt x="20001" y="14513"/>
                </a:cubicBezTo>
                <a:cubicBezTo>
                  <a:pt x="19973" y="14477"/>
                  <a:pt x="19934" y="14454"/>
                  <a:pt x="19892" y="14442"/>
                </a:cubicBezTo>
                <a:close/>
                <a:moveTo>
                  <a:pt x="2123" y="14523"/>
                </a:moveTo>
                <a:cubicBezTo>
                  <a:pt x="2066" y="14516"/>
                  <a:pt x="2006" y="14527"/>
                  <a:pt x="1957" y="14556"/>
                </a:cubicBezTo>
                <a:cubicBezTo>
                  <a:pt x="1878" y="14631"/>
                  <a:pt x="1857" y="14746"/>
                  <a:pt x="1905" y="14844"/>
                </a:cubicBezTo>
                <a:cubicBezTo>
                  <a:pt x="1957" y="14966"/>
                  <a:pt x="2145" y="14957"/>
                  <a:pt x="2241" y="14895"/>
                </a:cubicBezTo>
                <a:cubicBezTo>
                  <a:pt x="2278" y="14843"/>
                  <a:pt x="2297" y="14780"/>
                  <a:pt x="2293" y="14716"/>
                </a:cubicBezTo>
                <a:cubicBezTo>
                  <a:pt x="2289" y="14684"/>
                  <a:pt x="2278" y="14651"/>
                  <a:pt x="2264" y="14622"/>
                </a:cubicBezTo>
                <a:cubicBezTo>
                  <a:pt x="2240" y="14563"/>
                  <a:pt x="2187" y="14527"/>
                  <a:pt x="2123" y="14523"/>
                </a:cubicBezTo>
                <a:close/>
                <a:moveTo>
                  <a:pt x="1248" y="14702"/>
                </a:moveTo>
                <a:cubicBezTo>
                  <a:pt x="1129" y="14723"/>
                  <a:pt x="1059" y="14923"/>
                  <a:pt x="1248" y="14966"/>
                </a:cubicBezTo>
                <a:cubicBezTo>
                  <a:pt x="1281" y="14969"/>
                  <a:pt x="1314" y="14962"/>
                  <a:pt x="1343" y="14947"/>
                </a:cubicBezTo>
                <a:cubicBezTo>
                  <a:pt x="1370" y="14923"/>
                  <a:pt x="1368" y="14915"/>
                  <a:pt x="1395" y="14891"/>
                </a:cubicBezTo>
                <a:cubicBezTo>
                  <a:pt x="1403" y="14860"/>
                  <a:pt x="1406" y="14828"/>
                  <a:pt x="1404" y="14796"/>
                </a:cubicBezTo>
                <a:cubicBezTo>
                  <a:pt x="1395" y="14783"/>
                  <a:pt x="1383" y="14769"/>
                  <a:pt x="1376" y="14754"/>
                </a:cubicBezTo>
                <a:cubicBezTo>
                  <a:pt x="1333" y="14709"/>
                  <a:pt x="1288" y="14695"/>
                  <a:pt x="1248" y="14702"/>
                </a:cubicBezTo>
                <a:close/>
                <a:moveTo>
                  <a:pt x="2572" y="14877"/>
                </a:moveTo>
                <a:cubicBezTo>
                  <a:pt x="2406" y="14828"/>
                  <a:pt x="2281" y="15009"/>
                  <a:pt x="2293" y="15160"/>
                </a:cubicBezTo>
                <a:cubicBezTo>
                  <a:pt x="2321" y="15226"/>
                  <a:pt x="2366" y="15285"/>
                  <a:pt x="2425" y="15325"/>
                </a:cubicBezTo>
                <a:cubicBezTo>
                  <a:pt x="2545" y="15392"/>
                  <a:pt x="2682" y="15304"/>
                  <a:pt x="2751" y="15202"/>
                </a:cubicBezTo>
                <a:cubicBezTo>
                  <a:pt x="2770" y="15160"/>
                  <a:pt x="2774" y="15114"/>
                  <a:pt x="2761" y="15070"/>
                </a:cubicBezTo>
                <a:cubicBezTo>
                  <a:pt x="2737" y="14976"/>
                  <a:pt x="2665" y="14904"/>
                  <a:pt x="2572" y="14877"/>
                </a:cubicBezTo>
                <a:close/>
                <a:moveTo>
                  <a:pt x="20313" y="14877"/>
                </a:moveTo>
                <a:cubicBezTo>
                  <a:pt x="20286" y="14886"/>
                  <a:pt x="20257" y="14896"/>
                  <a:pt x="20232" y="14910"/>
                </a:cubicBezTo>
                <a:cubicBezTo>
                  <a:pt x="20217" y="14936"/>
                  <a:pt x="20199" y="14961"/>
                  <a:pt x="20180" y="14985"/>
                </a:cubicBezTo>
                <a:cubicBezTo>
                  <a:pt x="20179" y="15024"/>
                  <a:pt x="20194" y="15063"/>
                  <a:pt x="20223" y="15089"/>
                </a:cubicBezTo>
                <a:cubicBezTo>
                  <a:pt x="20311" y="15208"/>
                  <a:pt x="20509" y="15061"/>
                  <a:pt x="20421" y="14947"/>
                </a:cubicBezTo>
                <a:cubicBezTo>
                  <a:pt x="20405" y="14920"/>
                  <a:pt x="20383" y="14898"/>
                  <a:pt x="20355" y="14881"/>
                </a:cubicBezTo>
                <a:cubicBezTo>
                  <a:pt x="20340" y="14883"/>
                  <a:pt x="20326" y="14884"/>
                  <a:pt x="20313" y="14877"/>
                </a:cubicBezTo>
                <a:close/>
                <a:moveTo>
                  <a:pt x="19504" y="14900"/>
                </a:moveTo>
                <a:cubicBezTo>
                  <a:pt x="19323" y="14894"/>
                  <a:pt x="19155" y="15171"/>
                  <a:pt x="19410" y="15296"/>
                </a:cubicBezTo>
                <a:cubicBezTo>
                  <a:pt x="19447" y="15304"/>
                  <a:pt x="19485" y="15308"/>
                  <a:pt x="19523" y="15306"/>
                </a:cubicBezTo>
                <a:cubicBezTo>
                  <a:pt x="19579" y="15306"/>
                  <a:pt x="19619" y="15261"/>
                  <a:pt x="19660" y="15230"/>
                </a:cubicBezTo>
                <a:cubicBezTo>
                  <a:pt x="19694" y="15164"/>
                  <a:pt x="19698" y="15089"/>
                  <a:pt x="19675" y="15018"/>
                </a:cubicBezTo>
                <a:cubicBezTo>
                  <a:pt x="19627" y="14937"/>
                  <a:pt x="19565" y="14902"/>
                  <a:pt x="19504" y="14900"/>
                </a:cubicBezTo>
                <a:close/>
                <a:moveTo>
                  <a:pt x="1749" y="15046"/>
                </a:moveTo>
                <a:cubicBezTo>
                  <a:pt x="1628" y="15023"/>
                  <a:pt x="1486" y="15149"/>
                  <a:pt x="1565" y="15287"/>
                </a:cubicBezTo>
                <a:cubicBezTo>
                  <a:pt x="1601" y="15332"/>
                  <a:pt x="1647" y="15368"/>
                  <a:pt x="1702" y="15386"/>
                </a:cubicBezTo>
                <a:lnTo>
                  <a:pt x="1702" y="15381"/>
                </a:lnTo>
                <a:cubicBezTo>
                  <a:pt x="1825" y="15367"/>
                  <a:pt x="1924" y="15243"/>
                  <a:pt x="1853" y="15127"/>
                </a:cubicBezTo>
                <a:cubicBezTo>
                  <a:pt x="1826" y="15080"/>
                  <a:pt x="1790" y="15054"/>
                  <a:pt x="1749" y="15046"/>
                </a:cubicBezTo>
                <a:close/>
                <a:moveTo>
                  <a:pt x="19986" y="15315"/>
                </a:moveTo>
                <a:cubicBezTo>
                  <a:pt x="19934" y="15310"/>
                  <a:pt x="19880" y="15318"/>
                  <a:pt x="19831" y="15334"/>
                </a:cubicBezTo>
                <a:cubicBezTo>
                  <a:pt x="19781" y="15403"/>
                  <a:pt x="19781" y="15497"/>
                  <a:pt x="19831" y="15565"/>
                </a:cubicBezTo>
                <a:cubicBezTo>
                  <a:pt x="19887" y="15588"/>
                  <a:pt x="19950" y="15592"/>
                  <a:pt x="20010" y="15580"/>
                </a:cubicBezTo>
                <a:cubicBezTo>
                  <a:pt x="20030" y="15569"/>
                  <a:pt x="20048" y="15555"/>
                  <a:pt x="20062" y="15537"/>
                </a:cubicBezTo>
                <a:cubicBezTo>
                  <a:pt x="20079" y="15475"/>
                  <a:pt x="20075" y="15409"/>
                  <a:pt x="20053" y="15348"/>
                </a:cubicBezTo>
                <a:cubicBezTo>
                  <a:pt x="20035" y="15330"/>
                  <a:pt x="20012" y="15318"/>
                  <a:pt x="19986" y="15315"/>
                </a:cubicBezTo>
                <a:close/>
                <a:moveTo>
                  <a:pt x="19174" y="15348"/>
                </a:moveTo>
                <a:cubicBezTo>
                  <a:pt x="19016" y="15321"/>
                  <a:pt x="18886" y="15421"/>
                  <a:pt x="18909" y="15589"/>
                </a:cubicBezTo>
                <a:cubicBezTo>
                  <a:pt x="18919" y="15682"/>
                  <a:pt x="18995" y="15753"/>
                  <a:pt x="19089" y="15759"/>
                </a:cubicBezTo>
                <a:cubicBezTo>
                  <a:pt x="19278" y="15783"/>
                  <a:pt x="19370" y="15579"/>
                  <a:pt x="19292" y="15424"/>
                </a:cubicBezTo>
                <a:lnTo>
                  <a:pt x="19240" y="15372"/>
                </a:lnTo>
                <a:cubicBezTo>
                  <a:pt x="19219" y="15359"/>
                  <a:pt x="19197" y="15353"/>
                  <a:pt x="19174" y="15348"/>
                </a:cubicBezTo>
                <a:close/>
                <a:moveTo>
                  <a:pt x="2151" y="15358"/>
                </a:moveTo>
                <a:cubicBezTo>
                  <a:pt x="2088" y="15367"/>
                  <a:pt x="2029" y="15417"/>
                  <a:pt x="1986" y="15528"/>
                </a:cubicBezTo>
                <a:cubicBezTo>
                  <a:pt x="1994" y="15635"/>
                  <a:pt x="2070" y="15724"/>
                  <a:pt x="2175" y="15749"/>
                </a:cubicBezTo>
                <a:lnTo>
                  <a:pt x="2198" y="15759"/>
                </a:lnTo>
                <a:cubicBezTo>
                  <a:pt x="2529" y="15659"/>
                  <a:pt x="2339" y="15329"/>
                  <a:pt x="2151" y="15358"/>
                </a:cubicBezTo>
                <a:close/>
                <a:moveTo>
                  <a:pt x="1362" y="15547"/>
                </a:moveTo>
                <a:cubicBezTo>
                  <a:pt x="1336" y="15587"/>
                  <a:pt x="1283" y="15612"/>
                  <a:pt x="1277" y="15664"/>
                </a:cubicBezTo>
                <a:cubicBezTo>
                  <a:pt x="1281" y="15699"/>
                  <a:pt x="1324" y="15730"/>
                  <a:pt x="1343" y="15754"/>
                </a:cubicBezTo>
                <a:cubicBezTo>
                  <a:pt x="1395" y="15748"/>
                  <a:pt x="1439" y="15712"/>
                  <a:pt x="1461" y="15664"/>
                </a:cubicBezTo>
                <a:cubicBezTo>
                  <a:pt x="1462" y="15631"/>
                  <a:pt x="1446" y="15600"/>
                  <a:pt x="1419" y="15580"/>
                </a:cubicBezTo>
                <a:cubicBezTo>
                  <a:pt x="1403" y="15570"/>
                  <a:pt x="1388" y="15560"/>
                  <a:pt x="1376" y="15547"/>
                </a:cubicBezTo>
                <a:lnTo>
                  <a:pt x="1362" y="15547"/>
                </a:lnTo>
                <a:close/>
                <a:moveTo>
                  <a:pt x="19566" y="15726"/>
                </a:moveTo>
                <a:cubicBezTo>
                  <a:pt x="19507" y="15763"/>
                  <a:pt x="19431" y="15812"/>
                  <a:pt x="19419" y="15886"/>
                </a:cubicBezTo>
                <a:cubicBezTo>
                  <a:pt x="19440" y="15972"/>
                  <a:pt x="19505" y="16045"/>
                  <a:pt x="19590" y="16070"/>
                </a:cubicBezTo>
                <a:cubicBezTo>
                  <a:pt x="19674" y="16049"/>
                  <a:pt x="19739" y="15980"/>
                  <a:pt x="19760" y="15896"/>
                </a:cubicBezTo>
                <a:lnTo>
                  <a:pt x="19745" y="15844"/>
                </a:lnTo>
                <a:cubicBezTo>
                  <a:pt x="19708" y="15784"/>
                  <a:pt x="19644" y="15712"/>
                  <a:pt x="19566" y="15726"/>
                </a:cubicBezTo>
                <a:close/>
                <a:moveTo>
                  <a:pt x="20379" y="15726"/>
                </a:moveTo>
                <a:cubicBezTo>
                  <a:pt x="20351" y="15736"/>
                  <a:pt x="20328" y="15759"/>
                  <a:pt x="20317" y="15787"/>
                </a:cubicBezTo>
                <a:cubicBezTo>
                  <a:pt x="20325" y="15809"/>
                  <a:pt x="20329" y="15841"/>
                  <a:pt x="20350" y="15853"/>
                </a:cubicBezTo>
                <a:lnTo>
                  <a:pt x="20369" y="15853"/>
                </a:lnTo>
                <a:cubicBezTo>
                  <a:pt x="20389" y="15833"/>
                  <a:pt x="20407" y="15811"/>
                  <a:pt x="20421" y="15787"/>
                </a:cubicBezTo>
                <a:cubicBezTo>
                  <a:pt x="20423" y="15772"/>
                  <a:pt x="20419" y="15758"/>
                  <a:pt x="20412" y="15745"/>
                </a:cubicBezTo>
                <a:lnTo>
                  <a:pt x="20379" y="15726"/>
                </a:lnTo>
                <a:close/>
                <a:moveTo>
                  <a:pt x="2690" y="15731"/>
                </a:moveTo>
                <a:cubicBezTo>
                  <a:pt x="2636" y="15715"/>
                  <a:pt x="2577" y="15720"/>
                  <a:pt x="2524" y="15749"/>
                </a:cubicBezTo>
                <a:cubicBezTo>
                  <a:pt x="2501" y="15762"/>
                  <a:pt x="2480" y="15781"/>
                  <a:pt x="2463" y="15801"/>
                </a:cubicBezTo>
                <a:cubicBezTo>
                  <a:pt x="2402" y="15901"/>
                  <a:pt x="2430" y="16034"/>
                  <a:pt x="2524" y="16103"/>
                </a:cubicBezTo>
                <a:cubicBezTo>
                  <a:pt x="2569" y="16126"/>
                  <a:pt x="2616" y="16133"/>
                  <a:pt x="2666" y="16127"/>
                </a:cubicBezTo>
                <a:cubicBezTo>
                  <a:pt x="2720" y="16119"/>
                  <a:pt x="2773" y="16093"/>
                  <a:pt x="2808" y="16051"/>
                </a:cubicBezTo>
                <a:cubicBezTo>
                  <a:pt x="2842" y="15985"/>
                  <a:pt x="2845" y="15905"/>
                  <a:pt x="2822" y="15834"/>
                </a:cubicBezTo>
                <a:cubicBezTo>
                  <a:pt x="2793" y="15782"/>
                  <a:pt x="2744" y="15746"/>
                  <a:pt x="2690" y="15731"/>
                </a:cubicBezTo>
                <a:close/>
                <a:moveTo>
                  <a:pt x="18758" y="15764"/>
                </a:moveTo>
                <a:cubicBezTo>
                  <a:pt x="18614" y="15817"/>
                  <a:pt x="18482" y="15955"/>
                  <a:pt x="18569" y="16117"/>
                </a:cubicBezTo>
                <a:cubicBezTo>
                  <a:pt x="18615" y="16176"/>
                  <a:pt x="18680" y="16212"/>
                  <a:pt x="18753" y="16221"/>
                </a:cubicBezTo>
                <a:lnTo>
                  <a:pt x="18758" y="16221"/>
                </a:lnTo>
                <a:cubicBezTo>
                  <a:pt x="18765" y="16229"/>
                  <a:pt x="18772" y="16236"/>
                  <a:pt x="18781" y="16240"/>
                </a:cubicBezTo>
                <a:cubicBezTo>
                  <a:pt x="18814" y="16205"/>
                  <a:pt x="18879" y="16199"/>
                  <a:pt x="18918" y="16174"/>
                </a:cubicBezTo>
                <a:cubicBezTo>
                  <a:pt x="18972" y="16139"/>
                  <a:pt x="18971" y="16046"/>
                  <a:pt x="19013" y="16004"/>
                </a:cubicBezTo>
                <a:lnTo>
                  <a:pt x="19013" y="15995"/>
                </a:lnTo>
                <a:lnTo>
                  <a:pt x="18994" y="15985"/>
                </a:lnTo>
                <a:cubicBezTo>
                  <a:pt x="18990" y="15955"/>
                  <a:pt x="18983" y="15928"/>
                  <a:pt x="18970" y="15900"/>
                </a:cubicBezTo>
                <a:cubicBezTo>
                  <a:pt x="18930" y="15820"/>
                  <a:pt x="18848" y="15765"/>
                  <a:pt x="18758" y="15764"/>
                </a:cubicBezTo>
                <a:close/>
                <a:moveTo>
                  <a:pt x="1787" y="15891"/>
                </a:moveTo>
                <a:cubicBezTo>
                  <a:pt x="1772" y="15904"/>
                  <a:pt x="1754" y="15915"/>
                  <a:pt x="1735" y="15919"/>
                </a:cubicBezTo>
                <a:cubicBezTo>
                  <a:pt x="1705" y="15959"/>
                  <a:pt x="1667" y="15996"/>
                  <a:pt x="1674" y="16047"/>
                </a:cubicBezTo>
                <a:cubicBezTo>
                  <a:pt x="1726" y="16127"/>
                  <a:pt x="1818" y="16217"/>
                  <a:pt x="1901" y="16117"/>
                </a:cubicBezTo>
                <a:lnTo>
                  <a:pt x="1896" y="16113"/>
                </a:lnTo>
                <a:cubicBezTo>
                  <a:pt x="2005" y="16031"/>
                  <a:pt x="1898" y="15888"/>
                  <a:pt x="1787" y="15891"/>
                </a:cubicBezTo>
                <a:close/>
                <a:moveTo>
                  <a:pt x="3002" y="16051"/>
                </a:moveTo>
                <a:cubicBezTo>
                  <a:pt x="2946" y="16077"/>
                  <a:pt x="2896" y="16124"/>
                  <a:pt x="2865" y="16174"/>
                </a:cubicBezTo>
                <a:cubicBezTo>
                  <a:pt x="2798" y="16291"/>
                  <a:pt x="2871" y="16416"/>
                  <a:pt x="2973" y="16481"/>
                </a:cubicBezTo>
                <a:lnTo>
                  <a:pt x="3016" y="16495"/>
                </a:lnTo>
                <a:cubicBezTo>
                  <a:pt x="3046" y="16502"/>
                  <a:pt x="3079" y="16506"/>
                  <a:pt x="3110" y="16504"/>
                </a:cubicBezTo>
                <a:cubicBezTo>
                  <a:pt x="3187" y="16488"/>
                  <a:pt x="3252" y="16436"/>
                  <a:pt x="3290" y="16367"/>
                </a:cubicBezTo>
                <a:cubicBezTo>
                  <a:pt x="3357" y="16246"/>
                  <a:pt x="3280" y="16115"/>
                  <a:pt x="3172" y="16051"/>
                </a:cubicBezTo>
                <a:cubicBezTo>
                  <a:pt x="3118" y="16019"/>
                  <a:pt x="3057" y="16026"/>
                  <a:pt x="3002" y="16051"/>
                </a:cubicBezTo>
                <a:close/>
                <a:moveTo>
                  <a:pt x="20010" y="16198"/>
                </a:moveTo>
                <a:lnTo>
                  <a:pt x="19986" y="16212"/>
                </a:lnTo>
                <a:lnTo>
                  <a:pt x="19968" y="16231"/>
                </a:lnTo>
                <a:cubicBezTo>
                  <a:pt x="19965" y="16265"/>
                  <a:pt x="19969" y="16301"/>
                  <a:pt x="19977" y="16334"/>
                </a:cubicBezTo>
                <a:lnTo>
                  <a:pt x="19991" y="16344"/>
                </a:lnTo>
                <a:cubicBezTo>
                  <a:pt x="20028" y="16336"/>
                  <a:pt x="20067" y="16332"/>
                  <a:pt x="20105" y="16334"/>
                </a:cubicBezTo>
                <a:lnTo>
                  <a:pt x="20105" y="16198"/>
                </a:lnTo>
                <a:lnTo>
                  <a:pt x="20010" y="16198"/>
                </a:lnTo>
                <a:close/>
                <a:moveTo>
                  <a:pt x="2264" y="16202"/>
                </a:moveTo>
                <a:cubicBezTo>
                  <a:pt x="2193" y="16235"/>
                  <a:pt x="2143" y="16297"/>
                  <a:pt x="2123" y="16372"/>
                </a:cubicBezTo>
                <a:cubicBezTo>
                  <a:pt x="2149" y="16453"/>
                  <a:pt x="2212" y="16520"/>
                  <a:pt x="2293" y="16547"/>
                </a:cubicBezTo>
                <a:cubicBezTo>
                  <a:pt x="2374" y="16520"/>
                  <a:pt x="2437" y="16453"/>
                  <a:pt x="2463" y="16372"/>
                </a:cubicBezTo>
                <a:cubicBezTo>
                  <a:pt x="2456" y="16353"/>
                  <a:pt x="2449" y="16336"/>
                  <a:pt x="2444" y="16316"/>
                </a:cubicBezTo>
                <a:cubicBezTo>
                  <a:pt x="2409" y="16271"/>
                  <a:pt x="2366" y="16230"/>
                  <a:pt x="2316" y="16202"/>
                </a:cubicBezTo>
                <a:lnTo>
                  <a:pt x="2264" y="16202"/>
                </a:lnTo>
                <a:close/>
                <a:moveTo>
                  <a:pt x="18394" y="16226"/>
                </a:moveTo>
                <a:cubicBezTo>
                  <a:pt x="18358" y="16250"/>
                  <a:pt x="18318" y="16269"/>
                  <a:pt x="18276" y="16278"/>
                </a:cubicBezTo>
                <a:cubicBezTo>
                  <a:pt x="18200" y="16301"/>
                  <a:pt x="18185" y="16390"/>
                  <a:pt x="18172" y="16457"/>
                </a:cubicBezTo>
                <a:lnTo>
                  <a:pt x="18158" y="16467"/>
                </a:lnTo>
                <a:lnTo>
                  <a:pt x="18158" y="16476"/>
                </a:lnTo>
                <a:cubicBezTo>
                  <a:pt x="18185" y="16592"/>
                  <a:pt x="18270" y="16680"/>
                  <a:pt x="18384" y="16712"/>
                </a:cubicBezTo>
                <a:cubicBezTo>
                  <a:pt x="18456" y="16695"/>
                  <a:pt x="18524" y="16667"/>
                  <a:pt x="18583" y="16622"/>
                </a:cubicBezTo>
                <a:cubicBezTo>
                  <a:pt x="18613" y="16573"/>
                  <a:pt x="18627" y="16514"/>
                  <a:pt x="18625" y="16457"/>
                </a:cubicBezTo>
                <a:cubicBezTo>
                  <a:pt x="18613" y="16392"/>
                  <a:pt x="18579" y="16333"/>
                  <a:pt x="18531" y="16287"/>
                </a:cubicBezTo>
                <a:cubicBezTo>
                  <a:pt x="18509" y="16269"/>
                  <a:pt x="18484" y="16256"/>
                  <a:pt x="18455" y="16254"/>
                </a:cubicBezTo>
                <a:lnTo>
                  <a:pt x="18413" y="16245"/>
                </a:lnTo>
                <a:lnTo>
                  <a:pt x="18394" y="16226"/>
                </a:lnTo>
                <a:close/>
                <a:moveTo>
                  <a:pt x="19301" y="16231"/>
                </a:moveTo>
                <a:cubicBezTo>
                  <a:pt x="18897" y="16072"/>
                  <a:pt x="19072" y="16795"/>
                  <a:pt x="19363" y="16452"/>
                </a:cubicBezTo>
                <a:cubicBezTo>
                  <a:pt x="19389" y="16408"/>
                  <a:pt x="19391" y="16352"/>
                  <a:pt x="19367" y="16306"/>
                </a:cubicBezTo>
                <a:cubicBezTo>
                  <a:pt x="19348" y="16278"/>
                  <a:pt x="19327" y="16253"/>
                  <a:pt x="19301" y="16231"/>
                </a:cubicBezTo>
                <a:close/>
                <a:moveTo>
                  <a:pt x="3635" y="16424"/>
                </a:moveTo>
                <a:cubicBezTo>
                  <a:pt x="3518" y="16387"/>
                  <a:pt x="3374" y="16426"/>
                  <a:pt x="3328" y="16580"/>
                </a:cubicBezTo>
                <a:cubicBezTo>
                  <a:pt x="3310" y="16658"/>
                  <a:pt x="3329" y="16740"/>
                  <a:pt x="3380" y="16802"/>
                </a:cubicBezTo>
                <a:cubicBezTo>
                  <a:pt x="3413" y="16837"/>
                  <a:pt x="3457" y="16887"/>
                  <a:pt x="3507" y="16887"/>
                </a:cubicBezTo>
                <a:cubicBezTo>
                  <a:pt x="3623" y="16893"/>
                  <a:pt x="3732" y="16826"/>
                  <a:pt x="3781" y="16721"/>
                </a:cubicBezTo>
                <a:cubicBezTo>
                  <a:pt x="3843" y="16573"/>
                  <a:pt x="3752" y="16462"/>
                  <a:pt x="3635" y="16424"/>
                </a:cubicBezTo>
                <a:close/>
                <a:moveTo>
                  <a:pt x="2822" y="16552"/>
                </a:moveTo>
                <a:cubicBezTo>
                  <a:pt x="2754" y="16533"/>
                  <a:pt x="2679" y="16541"/>
                  <a:pt x="2614" y="16570"/>
                </a:cubicBezTo>
                <a:cubicBezTo>
                  <a:pt x="2489" y="16705"/>
                  <a:pt x="2606" y="16933"/>
                  <a:pt x="2794" y="16877"/>
                </a:cubicBezTo>
                <a:cubicBezTo>
                  <a:pt x="2933" y="16851"/>
                  <a:pt x="2942" y="16610"/>
                  <a:pt x="2822" y="16552"/>
                </a:cubicBezTo>
                <a:close/>
                <a:moveTo>
                  <a:pt x="19736" y="16641"/>
                </a:moveTo>
                <a:cubicBezTo>
                  <a:pt x="19699" y="16649"/>
                  <a:pt x="19665" y="16652"/>
                  <a:pt x="19627" y="16651"/>
                </a:cubicBezTo>
                <a:cubicBezTo>
                  <a:pt x="19624" y="16694"/>
                  <a:pt x="19623" y="16736"/>
                  <a:pt x="19632" y="16778"/>
                </a:cubicBezTo>
                <a:lnTo>
                  <a:pt x="19760" y="16778"/>
                </a:lnTo>
                <a:cubicBezTo>
                  <a:pt x="19763" y="16735"/>
                  <a:pt x="19764" y="16693"/>
                  <a:pt x="19755" y="16651"/>
                </a:cubicBezTo>
                <a:lnTo>
                  <a:pt x="19736" y="16641"/>
                </a:lnTo>
                <a:close/>
                <a:moveTo>
                  <a:pt x="18824" y="16651"/>
                </a:moveTo>
                <a:cubicBezTo>
                  <a:pt x="18805" y="16664"/>
                  <a:pt x="18783" y="16674"/>
                  <a:pt x="18762" y="16684"/>
                </a:cubicBezTo>
                <a:cubicBezTo>
                  <a:pt x="18626" y="16818"/>
                  <a:pt x="18776" y="17064"/>
                  <a:pt x="18952" y="16962"/>
                </a:cubicBezTo>
                <a:cubicBezTo>
                  <a:pt x="18999" y="16937"/>
                  <a:pt x="19033" y="16893"/>
                  <a:pt x="19037" y="16839"/>
                </a:cubicBezTo>
                <a:cubicBezTo>
                  <a:pt x="19059" y="16712"/>
                  <a:pt x="18941" y="16631"/>
                  <a:pt x="18824" y="16651"/>
                </a:cubicBezTo>
                <a:close/>
                <a:moveTo>
                  <a:pt x="18063" y="16684"/>
                </a:moveTo>
                <a:cubicBezTo>
                  <a:pt x="18051" y="16682"/>
                  <a:pt x="18035" y="16686"/>
                  <a:pt x="18025" y="16693"/>
                </a:cubicBezTo>
                <a:cubicBezTo>
                  <a:pt x="17921" y="16710"/>
                  <a:pt x="17844" y="16792"/>
                  <a:pt x="17831" y="16896"/>
                </a:cubicBezTo>
                <a:lnTo>
                  <a:pt x="17813" y="16905"/>
                </a:lnTo>
                <a:cubicBezTo>
                  <a:pt x="17825" y="17006"/>
                  <a:pt x="17889" y="17097"/>
                  <a:pt x="17978" y="17146"/>
                </a:cubicBezTo>
                <a:cubicBezTo>
                  <a:pt x="18021" y="17148"/>
                  <a:pt x="18063" y="17145"/>
                  <a:pt x="18106" y="17137"/>
                </a:cubicBezTo>
                <a:cubicBezTo>
                  <a:pt x="18147" y="17120"/>
                  <a:pt x="18186" y="17098"/>
                  <a:pt x="18224" y="17075"/>
                </a:cubicBezTo>
                <a:cubicBezTo>
                  <a:pt x="18252" y="17024"/>
                  <a:pt x="18274" y="16972"/>
                  <a:pt x="18290" y="16915"/>
                </a:cubicBezTo>
                <a:cubicBezTo>
                  <a:pt x="18263" y="16800"/>
                  <a:pt x="18178" y="16710"/>
                  <a:pt x="18063" y="16684"/>
                </a:cubicBezTo>
                <a:close/>
                <a:moveTo>
                  <a:pt x="3994" y="16745"/>
                </a:moveTo>
                <a:cubicBezTo>
                  <a:pt x="3914" y="16749"/>
                  <a:pt x="3833" y="16783"/>
                  <a:pt x="3796" y="16849"/>
                </a:cubicBezTo>
                <a:lnTo>
                  <a:pt x="3781" y="16891"/>
                </a:lnTo>
                <a:cubicBezTo>
                  <a:pt x="3631" y="17261"/>
                  <a:pt x="4279" y="17362"/>
                  <a:pt x="4240" y="16962"/>
                </a:cubicBezTo>
                <a:cubicBezTo>
                  <a:pt x="4234" y="16917"/>
                  <a:pt x="4220" y="16874"/>
                  <a:pt x="4197" y="16835"/>
                </a:cubicBezTo>
                <a:cubicBezTo>
                  <a:pt x="4156" y="16770"/>
                  <a:pt x="4075" y="16741"/>
                  <a:pt x="3994" y="16745"/>
                </a:cubicBezTo>
                <a:close/>
                <a:moveTo>
                  <a:pt x="1915" y="16754"/>
                </a:moveTo>
                <a:lnTo>
                  <a:pt x="1863" y="16783"/>
                </a:lnTo>
                <a:cubicBezTo>
                  <a:pt x="1836" y="16819"/>
                  <a:pt x="1892" y="16865"/>
                  <a:pt x="1924" y="16877"/>
                </a:cubicBezTo>
                <a:cubicBezTo>
                  <a:pt x="1955" y="16862"/>
                  <a:pt x="1981" y="16840"/>
                  <a:pt x="2000" y="16811"/>
                </a:cubicBezTo>
                <a:cubicBezTo>
                  <a:pt x="1984" y="16796"/>
                  <a:pt x="1941" y="16758"/>
                  <a:pt x="1915" y="16759"/>
                </a:cubicBezTo>
                <a:lnTo>
                  <a:pt x="1915" y="16754"/>
                </a:lnTo>
                <a:close/>
                <a:moveTo>
                  <a:pt x="3200" y="16887"/>
                </a:moveTo>
                <a:cubicBezTo>
                  <a:pt x="3107" y="16879"/>
                  <a:pt x="3030" y="16967"/>
                  <a:pt x="2983" y="17037"/>
                </a:cubicBezTo>
                <a:cubicBezTo>
                  <a:pt x="2945" y="17150"/>
                  <a:pt x="3092" y="17315"/>
                  <a:pt x="3205" y="17288"/>
                </a:cubicBezTo>
                <a:cubicBezTo>
                  <a:pt x="3291" y="17257"/>
                  <a:pt x="3359" y="17187"/>
                  <a:pt x="3385" y="17099"/>
                </a:cubicBezTo>
                <a:cubicBezTo>
                  <a:pt x="3381" y="17048"/>
                  <a:pt x="3359" y="16999"/>
                  <a:pt x="3323" y="16962"/>
                </a:cubicBezTo>
                <a:cubicBezTo>
                  <a:pt x="3286" y="16928"/>
                  <a:pt x="3247" y="16904"/>
                  <a:pt x="3200" y="16887"/>
                </a:cubicBezTo>
                <a:close/>
                <a:moveTo>
                  <a:pt x="2368" y="17089"/>
                </a:moveTo>
                <a:cubicBezTo>
                  <a:pt x="2224" y="17113"/>
                  <a:pt x="2250" y="17237"/>
                  <a:pt x="2350" y="17302"/>
                </a:cubicBezTo>
                <a:cubicBezTo>
                  <a:pt x="2381" y="17268"/>
                  <a:pt x="2462" y="17228"/>
                  <a:pt x="2454" y="17174"/>
                </a:cubicBezTo>
                <a:cubicBezTo>
                  <a:pt x="2448" y="17155"/>
                  <a:pt x="2436" y="17140"/>
                  <a:pt x="2420" y="17127"/>
                </a:cubicBezTo>
                <a:lnTo>
                  <a:pt x="2420" y="17122"/>
                </a:lnTo>
                <a:cubicBezTo>
                  <a:pt x="2404" y="17110"/>
                  <a:pt x="2387" y="17099"/>
                  <a:pt x="2368" y="17089"/>
                </a:cubicBezTo>
                <a:close/>
                <a:moveTo>
                  <a:pt x="18550" y="17104"/>
                </a:moveTo>
                <a:cubicBezTo>
                  <a:pt x="18457" y="17077"/>
                  <a:pt x="18359" y="17133"/>
                  <a:pt x="18332" y="17226"/>
                </a:cubicBezTo>
                <a:cubicBezTo>
                  <a:pt x="18330" y="17234"/>
                  <a:pt x="18329" y="17241"/>
                  <a:pt x="18328" y="17250"/>
                </a:cubicBezTo>
                <a:cubicBezTo>
                  <a:pt x="18320" y="17328"/>
                  <a:pt x="18369" y="17400"/>
                  <a:pt x="18446" y="17420"/>
                </a:cubicBezTo>
                <a:cubicBezTo>
                  <a:pt x="18532" y="17453"/>
                  <a:pt x="18630" y="17412"/>
                  <a:pt x="18663" y="17325"/>
                </a:cubicBezTo>
                <a:cubicBezTo>
                  <a:pt x="18682" y="17275"/>
                  <a:pt x="18678" y="17219"/>
                  <a:pt x="18649" y="17174"/>
                </a:cubicBezTo>
                <a:lnTo>
                  <a:pt x="18644" y="17170"/>
                </a:lnTo>
                <a:cubicBezTo>
                  <a:pt x="18622" y="17137"/>
                  <a:pt x="18588" y="17114"/>
                  <a:pt x="18550" y="17104"/>
                </a:cubicBezTo>
                <a:close/>
                <a:moveTo>
                  <a:pt x="19382" y="17118"/>
                </a:moveTo>
                <a:cubicBezTo>
                  <a:pt x="19347" y="17115"/>
                  <a:pt x="19307" y="17120"/>
                  <a:pt x="19273" y="17127"/>
                </a:cubicBezTo>
                <a:lnTo>
                  <a:pt x="19259" y="17146"/>
                </a:lnTo>
                <a:cubicBezTo>
                  <a:pt x="19251" y="17177"/>
                  <a:pt x="19251" y="17210"/>
                  <a:pt x="19259" y="17240"/>
                </a:cubicBezTo>
                <a:lnTo>
                  <a:pt x="19278" y="17255"/>
                </a:lnTo>
                <a:cubicBezTo>
                  <a:pt x="19311" y="17262"/>
                  <a:pt x="19348" y="17262"/>
                  <a:pt x="19382" y="17255"/>
                </a:cubicBezTo>
                <a:lnTo>
                  <a:pt x="19382" y="17118"/>
                </a:lnTo>
                <a:close/>
                <a:moveTo>
                  <a:pt x="17676" y="17137"/>
                </a:moveTo>
                <a:cubicBezTo>
                  <a:pt x="17632" y="17135"/>
                  <a:pt x="17591" y="17143"/>
                  <a:pt x="17553" y="17170"/>
                </a:cubicBezTo>
                <a:cubicBezTo>
                  <a:pt x="17448" y="17248"/>
                  <a:pt x="17422" y="17395"/>
                  <a:pt x="17501" y="17500"/>
                </a:cubicBezTo>
                <a:cubicBezTo>
                  <a:pt x="17540" y="17553"/>
                  <a:pt x="17604" y="17588"/>
                  <a:pt x="17671" y="17594"/>
                </a:cubicBezTo>
                <a:lnTo>
                  <a:pt x="17671" y="17599"/>
                </a:lnTo>
                <a:lnTo>
                  <a:pt x="17685" y="17613"/>
                </a:lnTo>
                <a:cubicBezTo>
                  <a:pt x="17756" y="17538"/>
                  <a:pt x="17901" y="17544"/>
                  <a:pt x="17902" y="17401"/>
                </a:cubicBezTo>
                <a:cubicBezTo>
                  <a:pt x="17935" y="17262"/>
                  <a:pt x="17806" y="17143"/>
                  <a:pt x="17676" y="17137"/>
                </a:cubicBezTo>
                <a:close/>
                <a:moveTo>
                  <a:pt x="3692" y="17236"/>
                </a:moveTo>
                <a:cubicBezTo>
                  <a:pt x="3642" y="17229"/>
                  <a:pt x="3595" y="17236"/>
                  <a:pt x="3550" y="17259"/>
                </a:cubicBezTo>
                <a:cubicBezTo>
                  <a:pt x="3513" y="17276"/>
                  <a:pt x="3485" y="17310"/>
                  <a:pt x="3474" y="17349"/>
                </a:cubicBezTo>
                <a:cubicBezTo>
                  <a:pt x="3437" y="17442"/>
                  <a:pt x="3468" y="17547"/>
                  <a:pt x="3550" y="17604"/>
                </a:cubicBezTo>
                <a:cubicBezTo>
                  <a:pt x="3593" y="17610"/>
                  <a:pt x="3656" y="17639"/>
                  <a:pt x="3701" y="17618"/>
                </a:cubicBezTo>
                <a:cubicBezTo>
                  <a:pt x="3921" y="17590"/>
                  <a:pt x="3910" y="17258"/>
                  <a:pt x="3692" y="17236"/>
                </a:cubicBezTo>
                <a:close/>
                <a:moveTo>
                  <a:pt x="2898" y="17434"/>
                </a:moveTo>
                <a:cubicBezTo>
                  <a:pt x="2846" y="17430"/>
                  <a:pt x="2797" y="17435"/>
                  <a:pt x="2747" y="17443"/>
                </a:cubicBezTo>
                <a:cubicBezTo>
                  <a:pt x="2733" y="17505"/>
                  <a:pt x="2733" y="17570"/>
                  <a:pt x="2747" y="17632"/>
                </a:cubicBezTo>
                <a:lnTo>
                  <a:pt x="2756" y="17637"/>
                </a:lnTo>
                <a:cubicBezTo>
                  <a:pt x="2816" y="17637"/>
                  <a:pt x="2876" y="17638"/>
                  <a:pt x="2936" y="17632"/>
                </a:cubicBezTo>
                <a:cubicBezTo>
                  <a:pt x="2942" y="17572"/>
                  <a:pt x="2941" y="17513"/>
                  <a:pt x="2940" y="17453"/>
                </a:cubicBezTo>
                <a:lnTo>
                  <a:pt x="2936" y="17443"/>
                </a:lnTo>
                <a:lnTo>
                  <a:pt x="2898" y="17434"/>
                </a:lnTo>
                <a:close/>
                <a:moveTo>
                  <a:pt x="18909" y="17571"/>
                </a:moveTo>
                <a:cubicBezTo>
                  <a:pt x="18906" y="17616"/>
                  <a:pt x="18910" y="17662"/>
                  <a:pt x="18918" y="17707"/>
                </a:cubicBezTo>
                <a:lnTo>
                  <a:pt x="19032" y="17707"/>
                </a:lnTo>
                <a:cubicBezTo>
                  <a:pt x="19043" y="17663"/>
                  <a:pt x="19043" y="17616"/>
                  <a:pt x="19032" y="17571"/>
                </a:cubicBezTo>
                <a:lnTo>
                  <a:pt x="18909" y="17571"/>
                </a:lnTo>
                <a:close/>
                <a:moveTo>
                  <a:pt x="18219" y="17580"/>
                </a:moveTo>
                <a:cubicBezTo>
                  <a:pt x="18116" y="17539"/>
                  <a:pt x="18030" y="17625"/>
                  <a:pt x="17987" y="17712"/>
                </a:cubicBezTo>
                <a:cubicBezTo>
                  <a:pt x="17982" y="17755"/>
                  <a:pt x="17993" y="17797"/>
                  <a:pt x="18021" y="17830"/>
                </a:cubicBezTo>
                <a:cubicBezTo>
                  <a:pt x="18054" y="17874"/>
                  <a:pt x="18103" y="17904"/>
                  <a:pt x="18158" y="17915"/>
                </a:cubicBezTo>
                <a:cubicBezTo>
                  <a:pt x="18200" y="17908"/>
                  <a:pt x="18242" y="17886"/>
                  <a:pt x="18271" y="17854"/>
                </a:cubicBezTo>
                <a:cubicBezTo>
                  <a:pt x="18297" y="17830"/>
                  <a:pt x="18314" y="17801"/>
                  <a:pt x="18328" y="17769"/>
                </a:cubicBezTo>
                <a:lnTo>
                  <a:pt x="18328" y="17712"/>
                </a:lnTo>
                <a:cubicBezTo>
                  <a:pt x="18315" y="17694"/>
                  <a:pt x="18304" y="17671"/>
                  <a:pt x="18295" y="17651"/>
                </a:cubicBezTo>
                <a:cubicBezTo>
                  <a:pt x="18273" y="17624"/>
                  <a:pt x="18241" y="17603"/>
                  <a:pt x="18219" y="17580"/>
                </a:cubicBezTo>
                <a:close/>
                <a:moveTo>
                  <a:pt x="4065" y="17608"/>
                </a:moveTo>
                <a:cubicBezTo>
                  <a:pt x="4015" y="17617"/>
                  <a:pt x="3968" y="17644"/>
                  <a:pt x="3933" y="17684"/>
                </a:cubicBezTo>
                <a:cubicBezTo>
                  <a:pt x="3869" y="17782"/>
                  <a:pt x="3896" y="17912"/>
                  <a:pt x="3994" y="17976"/>
                </a:cubicBezTo>
                <a:cubicBezTo>
                  <a:pt x="4039" y="18006"/>
                  <a:pt x="4092" y="18014"/>
                  <a:pt x="4145" y="18005"/>
                </a:cubicBezTo>
                <a:cubicBezTo>
                  <a:pt x="4184" y="17997"/>
                  <a:pt x="4220" y="17979"/>
                  <a:pt x="4249" y="17953"/>
                </a:cubicBezTo>
                <a:cubicBezTo>
                  <a:pt x="4331" y="17865"/>
                  <a:pt x="4327" y="17732"/>
                  <a:pt x="4240" y="17651"/>
                </a:cubicBezTo>
                <a:cubicBezTo>
                  <a:pt x="4233" y="17644"/>
                  <a:pt x="4224" y="17638"/>
                  <a:pt x="4216" y="17632"/>
                </a:cubicBezTo>
                <a:cubicBezTo>
                  <a:pt x="4169" y="17607"/>
                  <a:pt x="4115" y="17599"/>
                  <a:pt x="4065" y="17608"/>
                </a:cubicBezTo>
                <a:close/>
                <a:moveTo>
                  <a:pt x="17397" y="17651"/>
                </a:moveTo>
                <a:cubicBezTo>
                  <a:pt x="17342" y="17638"/>
                  <a:pt x="17279" y="17641"/>
                  <a:pt x="17227" y="17665"/>
                </a:cubicBezTo>
                <a:cubicBezTo>
                  <a:pt x="17020" y="17791"/>
                  <a:pt x="17182" y="18120"/>
                  <a:pt x="17411" y="18033"/>
                </a:cubicBezTo>
                <a:lnTo>
                  <a:pt x="17416" y="18033"/>
                </a:lnTo>
                <a:cubicBezTo>
                  <a:pt x="17451" y="18018"/>
                  <a:pt x="17479" y="17996"/>
                  <a:pt x="17505" y="17967"/>
                </a:cubicBezTo>
                <a:cubicBezTo>
                  <a:pt x="17539" y="17901"/>
                  <a:pt x="17547" y="17825"/>
                  <a:pt x="17524" y="17755"/>
                </a:cubicBezTo>
                <a:cubicBezTo>
                  <a:pt x="17499" y="17698"/>
                  <a:pt x="17452" y="17664"/>
                  <a:pt x="17397" y="17651"/>
                </a:cubicBezTo>
                <a:close/>
                <a:moveTo>
                  <a:pt x="3224" y="17783"/>
                </a:moveTo>
                <a:cubicBezTo>
                  <a:pt x="3126" y="17840"/>
                  <a:pt x="3124" y="18026"/>
                  <a:pt x="3285" y="18047"/>
                </a:cubicBezTo>
                <a:cubicBezTo>
                  <a:pt x="3306" y="18043"/>
                  <a:pt x="3327" y="18040"/>
                  <a:pt x="3347" y="18033"/>
                </a:cubicBezTo>
                <a:cubicBezTo>
                  <a:pt x="3372" y="18019"/>
                  <a:pt x="3389" y="17997"/>
                  <a:pt x="3403" y="17972"/>
                </a:cubicBezTo>
                <a:cubicBezTo>
                  <a:pt x="3415" y="17930"/>
                  <a:pt x="3415" y="17886"/>
                  <a:pt x="3403" y="17844"/>
                </a:cubicBezTo>
                <a:lnTo>
                  <a:pt x="3385" y="17825"/>
                </a:lnTo>
                <a:cubicBezTo>
                  <a:pt x="3375" y="17809"/>
                  <a:pt x="3365" y="17795"/>
                  <a:pt x="3351" y="17783"/>
                </a:cubicBezTo>
                <a:cubicBezTo>
                  <a:pt x="3300" y="17762"/>
                  <a:pt x="3256" y="17764"/>
                  <a:pt x="3224" y="17783"/>
                </a:cubicBezTo>
                <a:close/>
                <a:moveTo>
                  <a:pt x="4533" y="17943"/>
                </a:moveTo>
                <a:cubicBezTo>
                  <a:pt x="4339" y="17978"/>
                  <a:pt x="4220" y="18376"/>
                  <a:pt x="4590" y="18349"/>
                </a:cubicBezTo>
                <a:cubicBezTo>
                  <a:pt x="4704" y="18322"/>
                  <a:pt x="4773" y="18204"/>
                  <a:pt x="4746" y="18090"/>
                </a:cubicBezTo>
                <a:cubicBezTo>
                  <a:pt x="4743" y="18078"/>
                  <a:pt x="4741" y="18068"/>
                  <a:pt x="4736" y="18057"/>
                </a:cubicBezTo>
                <a:cubicBezTo>
                  <a:pt x="4669" y="17958"/>
                  <a:pt x="4598" y="17932"/>
                  <a:pt x="4533" y="17943"/>
                </a:cubicBezTo>
                <a:close/>
                <a:moveTo>
                  <a:pt x="18550" y="18014"/>
                </a:moveTo>
                <a:cubicBezTo>
                  <a:pt x="18522" y="18027"/>
                  <a:pt x="18539" y="18120"/>
                  <a:pt x="18536" y="18142"/>
                </a:cubicBezTo>
                <a:lnTo>
                  <a:pt x="18668" y="18142"/>
                </a:lnTo>
                <a:cubicBezTo>
                  <a:pt x="18669" y="18101"/>
                  <a:pt x="18667" y="18063"/>
                  <a:pt x="18659" y="18024"/>
                </a:cubicBezTo>
                <a:cubicBezTo>
                  <a:pt x="18644" y="18012"/>
                  <a:pt x="18563" y="18015"/>
                  <a:pt x="18550" y="18014"/>
                </a:cubicBezTo>
                <a:close/>
                <a:moveTo>
                  <a:pt x="17765" y="18024"/>
                </a:moveTo>
                <a:cubicBezTo>
                  <a:pt x="17704" y="18033"/>
                  <a:pt x="17645" y="18083"/>
                  <a:pt x="17609" y="18160"/>
                </a:cubicBezTo>
                <a:cubicBezTo>
                  <a:pt x="17611" y="18423"/>
                  <a:pt x="18005" y="18372"/>
                  <a:pt x="17931" y="18127"/>
                </a:cubicBezTo>
                <a:cubicBezTo>
                  <a:pt x="17885" y="18050"/>
                  <a:pt x="17825" y="18014"/>
                  <a:pt x="17765" y="18024"/>
                </a:cubicBezTo>
                <a:close/>
                <a:moveTo>
                  <a:pt x="17052" y="18090"/>
                </a:moveTo>
                <a:cubicBezTo>
                  <a:pt x="16960" y="18063"/>
                  <a:pt x="16848" y="18098"/>
                  <a:pt x="16806" y="18212"/>
                </a:cubicBezTo>
                <a:cubicBezTo>
                  <a:pt x="16767" y="18322"/>
                  <a:pt x="16824" y="18442"/>
                  <a:pt x="16934" y="18481"/>
                </a:cubicBezTo>
                <a:cubicBezTo>
                  <a:pt x="16952" y="18488"/>
                  <a:pt x="16975" y="18494"/>
                  <a:pt x="16995" y="18495"/>
                </a:cubicBezTo>
                <a:cubicBezTo>
                  <a:pt x="17092" y="18489"/>
                  <a:pt x="17174" y="18416"/>
                  <a:pt x="17193" y="18321"/>
                </a:cubicBezTo>
                <a:cubicBezTo>
                  <a:pt x="17219" y="18201"/>
                  <a:pt x="17144" y="18116"/>
                  <a:pt x="17052" y="18090"/>
                </a:cubicBezTo>
                <a:close/>
                <a:moveTo>
                  <a:pt x="3777" y="18109"/>
                </a:moveTo>
                <a:cubicBezTo>
                  <a:pt x="3652" y="18107"/>
                  <a:pt x="3533" y="18353"/>
                  <a:pt x="3763" y="18392"/>
                </a:cubicBezTo>
                <a:lnTo>
                  <a:pt x="3786" y="18382"/>
                </a:lnTo>
                <a:cubicBezTo>
                  <a:pt x="3871" y="18370"/>
                  <a:pt x="3899" y="18288"/>
                  <a:pt x="3890" y="18212"/>
                </a:cubicBezTo>
                <a:cubicBezTo>
                  <a:pt x="3859" y="18141"/>
                  <a:pt x="3818" y="18109"/>
                  <a:pt x="3777" y="18109"/>
                </a:cubicBezTo>
                <a:close/>
                <a:moveTo>
                  <a:pt x="16168" y="18146"/>
                </a:moveTo>
                <a:cubicBezTo>
                  <a:pt x="15972" y="18161"/>
                  <a:pt x="15802" y="18446"/>
                  <a:pt x="16040" y="18594"/>
                </a:cubicBezTo>
                <a:cubicBezTo>
                  <a:pt x="16098" y="18618"/>
                  <a:pt x="16163" y="18625"/>
                  <a:pt x="16225" y="18618"/>
                </a:cubicBezTo>
                <a:cubicBezTo>
                  <a:pt x="16353" y="18591"/>
                  <a:pt x="16436" y="18468"/>
                  <a:pt x="16409" y="18340"/>
                </a:cubicBezTo>
                <a:cubicBezTo>
                  <a:pt x="16401" y="18302"/>
                  <a:pt x="16382" y="18266"/>
                  <a:pt x="16357" y="18236"/>
                </a:cubicBezTo>
                <a:cubicBezTo>
                  <a:pt x="16299" y="18165"/>
                  <a:pt x="16233" y="18141"/>
                  <a:pt x="16168" y="18146"/>
                </a:cubicBezTo>
                <a:close/>
                <a:moveTo>
                  <a:pt x="5941" y="18175"/>
                </a:moveTo>
                <a:cubicBezTo>
                  <a:pt x="5862" y="18149"/>
                  <a:pt x="5775" y="18157"/>
                  <a:pt x="5700" y="18193"/>
                </a:cubicBezTo>
                <a:cubicBezTo>
                  <a:pt x="5615" y="18282"/>
                  <a:pt x="5542" y="18431"/>
                  <a:pt x="5625" y="18543"/>
                </a:cubicBezTo>
                <a:cubicBezTo>
                  <a:pt x="5652" y="18605"/>
                  <a:pt x="5713" y="18649"/>
                  <a:pt x="5781" y="18656"/>
                </a:cubicBezTo>
                <a:cubicBezTo>
                  <a:pt x="5805" y="18666"/>
                  <a:pt x="5827" y="18680"/>
                  <a:pt x="5847" y="18698"/>
                </a:cubicBezTo>
                <a:cubicBezTo>
                  <a:pt x="5908" y="18671"/>
                  <a:pt x="5969" y="18640"/>
                  <a:pt x="6026" y="18604"/>
                </a:cubicBezTo>
                <a:cubicBezTo>
                  <a:pt x="6129" y="18502"/>
                  <a:pt x="6128" y="18338"/>
                  <a:pt x="6026" y="18236"/>
                </a:cubicBezTo>
                <a:cubicBezTo>
                  <a:pt x="6002" y="18211"/>
                  <a:pt x="5973" y="18188"/>
                  <a:pt x="5941" y="18175"/>
                </a:cubicBezTo>
                <a:close/>
                <a:moveTo>
                  <a:pt x="5015" y="18307"/>
                </a:moveTo>
                <a:cubicBezTo>
                  <a:pt x="4961" y="18313"/>
                  <a:pt x="4910" y="18337"/>
                  <a:pt x="4873" y="18382"/>
                </a:cubicBezTo>
                <a:cubicBezTo>
                  <a:pt x="4800" y="18473"/>
                  <a:pt x="4815" y="18606"/>
                  <a:pt x="4906" y="18679"/>
                </a:cubicBezTo>
                <a:cubicBezTo>
                  <a:pt x="4963" y="18725"/>
                  <a:pt x="5041" y="18737"/>
                  <a:pt x="5109" y="18712"/>
                </a:cubicBezTo>
                <a:cubicBezTo>
                  <a:pt x="5145" y="18697"/>
                  <a:pt x="5178" y="18675"/>
                  <a:pt x="5204" y="18646"/>
                </a:cubicBezTo>
                <a:cubicBezTo>
                  <a:pt x="5277" y="18556"/>
                  <a:pt x="5262" y="18422"/>
                  <a:pt x="5171" y="18349"/>
                </a:cubicBezTo>
                <a:cubicBezTo>
                  <a:pt x="5125" y="18313"/>
                  <a:pt x="5069" y="18301"/>
                  <a:pt x="5015" y="18307"/>
                </a:cubicBezTo>
                <a:close/>
                <a:moveTo>
                  <a:pt x="18262" y="18467"/>
                </a:moveTo>
                <a:cubicBezTo>
                  <a:pt x="18217" y="18527"/>
                  <a:pt x="18187" y="18563"/>
                  <a:pt x="18252" y="18632"/>
                </a:cubicBezTo>
                <a:cubicBezTo>
                  <a:pt x="18272" y="18610"/>
                  <a:pt x="18294" y="18588"/>
                  <a:pt x="18318" y="18571"/>
                </a:cubicBezTo>
                <a:cubicBezTo>
                  <a:pt x="18320" y="18547"/>
                  <a:pt x="18310" y="18523"/>
                  <a:pt x="18295" y="18505"/>
                </a:cubicBezTo>
                <a:lnTo>
                  <a:pt x="18262" y="18467"/>
                </a:lnTo>
                <a:close/>
                <a:moveTo>
                  <a:pt x="4226" y="18495"/>
                </a:moveTo>
                <a:cubicBezTo>
                  <a:pt x="4071" y="18459"/>
                  <a:pt x="4044" y="18619"/>
                  <a:pt x="4089" y="18731"/>
                </a:cubicBezTo>
                <a:cubicBezTo>
                  <a:pt x="4151" y="18769"/>
                  <a:pt x="4224" y="18777"/>
                  <a:pt x="4292" y="18750"/>
                </a:cubicBezTo>
                <a:cubicBezTo>
                  <a:pt x="4341" y="18737"/>
                  <a:pt x="4338" y="18667"/>
                  <a:pt x="4344" y="18628"/>
                </a:cubicBezTo>
                <a:cubicBezTo>
                  <a:pt x="4348" y="18593"/>
                  <a:pt x="4341" y="18560"/>
                  <a:pt x="4325" y="18528"/>
                </a:cubicBezTo>
                <a:cubicBezTo>
                  <a:pt x="4306" y="18500"/>
                  <a:pt x="4255" y="18500"/>
                  <a:pt x="4226" y="18495"/>
                </a:cubicBezTo>
                <a:close/>
                <a:moveTo>
                  <a:pt x="17397" y="18528"/>
                </a:moveTo>
                <a:cubicBezTo>
                  <a:pt x="17382" y="18540"/>
                  <a:pt x="17363" y="18547"/>
                  <a:pt x="17345" y="18552"/>
                </a:cubicBezTo>
                <a:cubicBezTo>
                  <a:pt x="17278" y="18649"/>
                  <a:pt x="17312" y="18787"/>
                  <a:pt x="17439" y="18802"/>
                </a:cubicBezTo>
                <a:cubicBezTo>
                  <a:pt x="17470" y="18798"/>
                  <a:pt x="17499" y="18787"/>
                  <a:pt x="17524" y="18769"/>
                </a:cubicBezTo>
                <a:cubicBezTo>
                  <a:pt x="17580" y="18731"/>
                  <a:pt x="17569" y="18663"/>
                  <a:pt x="17557" y="18604"/>
                </a:cubicBezTo>
                <a:lnTo>
                  <a:pt x="17543" y="18580"/>
                </a:lnTo>
                <a:cubicBezTo>
                  <a:pt x="17536" y="18557"/>
                  <a:pt x="17500" y="18542"/>
                  <a:pt x="17482" y="18528"/>
                </a:cubicBezTo>
                <a:lnTo>
                  <a:pt x="17397" y="18528"/>
                </a:lnTo>
                <a:close/>
                <a:moveTo>
                  <a:pt x="16669" y="18533"/>
                </a:moveTo>
                <a:cubicBezTo>
                  <a:pt x="16621" y="18521"/>
                  <a:pt x="16568" y="18529"/>
                  <a:pt x="16522" y="18557"/>
                </a:cubicBezTo>
                <a:cubicBezTo>
                  <a:pt x="16520" y="18558"/>
                  <a:pt x="16516" y="18560"/>
                  <a:pt x="16513" y="18561"/>
                </a:cubicBezTo>
                <a:cubicBezTo>
                  <a:pt x="16424" y="18622"/>
                  <a:pt x="16395" y="18741"/>
                  <a:pt x="16447" y="18835"/>
                </a:cubicBezTo>
                <a:cubicBezTo>
                  <a:pt x="16473" y="18872"/>
                  <a:pt x="16510" y="18900"/>
                  <a:pt x="16551" y="18920"/>
                </a:cubicBezTo>
                <a:cubicBezTo>
                  <a:pt x="16584" y="18930"/>
                  <a:pt x="16617" y="18931"/>
                  <a:pt x="16650" y="18920"/>
                </a:cubicBezTo>
                <a:lnTo>
                  <a:pt x="16655" y="18920"/>
                </a:lnTo>
                <a:cubicBezTo>
                  <a:pt x="16765" y="18894"/>
                  <a:pt x="16832" y="18785"/>
                  <a:pt x="16806" y="18675"/>
                </a:cubicBezTo>
                <a:cubicBezTo>
                  <a:pt x="16802" y="18656"/>
                  <a:pt x="16796" y="18639"/>
                  <a:pt x="16787" y="18623"/>
                </a:cubicBezTo>
                <a:cubicBezTo>
                  <a:pt x="16759" y="18577"/>
                  <a:pt x="16717" y="18545"/>
                  <a:pt x="16669" y="18533"/>
                </a:cubicBezTo>
                <a:close/>
                <a:moveTo>
                  <a:pt x="15814" y="18594"/>
                </a:moveTo>
                <a:cubicBezTo>
                  <a:pt x="15510" y="18576"/>
                  <a:pt x="15477" y="19032"/>
                  <a:pt x="15780" y="19062"/>
                </a:cubicBezTo>
                <a:cubicBezTo>
                  <a:pt x="15923" y="19072"/>
                  <a:pt x="16073" y="18913"/>
                  <a:pt x="16026" y="18769"/>
                </a:cubicBezTo>
                <a:lnTo>
                  <a:pt x="16012" y="18731"/>
                </a:lnTo>
                <a:cubicBezTo>
                  <a:pt x="15974" y="18655"/>
                  <a:pt x="15898" y="18604"/>
                  <a:pt x="15814" y="18594"/>
                </a:cubicBezTo>
                <a:close/>
                <a:moveTo>
                  <a:pt x="5440" y="18665"/>
                </a:moveTo>
                <a:cubicBezTo>
                  <a:pt x="5375" y="18677"/>
                  <a:pt x="5316" y="18715"/>
                  <a:pt x="5284" y="18774"/>
                </a:cubicBezTo>
                <a:cubicBezTo>
                  <a:pt x="5250" y="18855"/>
                  <a:pt x="5267" y="18950"/>
                  <a:pt x="5327" y="19014"/>
                </a:cubicBezTo>
                <a:cubicBezTo>
                  <a:pt x="5390" y="19063"/>
                  <a:pt x="5473" y="19078"/>
                  <a:pt x="5549" y="19057"/>
                </a:cubicBezTo>
                <a:cubicBezTo>
                  <a:pt x="5773" y="18965"/>
                  <a:pt x="5678" y="18633"/>
                  <a:pt x="5440" y="18665"/>
                </a:cubicBezTo>
                <a:close/>
                <a:moveTo>
                  <a:pt x="4670" y="18835"/>
                </a:moveTo>
                <a:cubicBezTo>
                  <a:pt x="4627" y="18835"/>
                  <a:pt x="4562" y="18828"/>
                  <a:pt x="4538" y="18868"/>
                </a:cubicBezTo>
                <a:cubicBezTo>
                  <a:pt x="4514" y="18934"/>
                  <a:pt x="4514" y="19005"/>
                  <a:pt x="4538" y="19071"/>
                </a:cubicBezTo>
                <a:cubicBezTo>
                  <a:pt x="4603" y="19110"/>
                  <a:pt x="4686" y="19113"/>
                  <a:pt x="4755" y="19080"/>
                </a:cubicBezTo>
                <a:cubicBezTo>
                  <a:pt x="4797" y="19017"/>
                  <a:pt x="4805" y="18938"/>
                  <a:pt x="4774" y="18868"/>
                </a:cubicBezTo>
                <a:cubicBezTo>
                  <a:pt x="4755" y="18839"/>
                  <a:pt x="4700" y="18840"/>
                  <a:pt x="4670" y="18835"/>
                </a:cubicBezTo>
                <a:close/>
                <a:moveTo>
                  <a:pt x="6688" y="18906"/>
                </a:moveTo>
                <a:cubicBezTo>
                  <a:pt x="6638" y="18912"/>
                  <a:pt x="6591" y="18927"/>
                  <a:pt x="6556" y="18963"/>
                </a:cubicBezTo>
                <a:cubicBezTo>
                  <a:pt x="6473" y="19069"/>
                  <a:pt x="6478" y="19218"/>
                  <a:pt x="6565" y="19321"/>
                </a:cubicBezTo>
                <a:cubicBezTo>
                  <a:pt x="6620" y="19360"/>
                  <a:pt x="6687" y="19383"/>
                  <a:pt x="6754" y="19382"/>
                </a:cubicBezTo>
                <a:cubicBezTo>
                  <a:pt x="6799" y="19377"/>
                  <a:pt x="6842" y="19362"/>
                  <a:pt x="6882" y="19340"/>
                </a:cubicBezTo>
                <a:cubicBezTo>
                  <a:pt x="7027" y="19243"/>
                  <a:pt x="7004" y="18977"/>
                  <a:pt x="6839" y="18911"/>
                </a:cubicBezTo>
                <a:cubicBezTo>
                  <a:pt x="6793" y="18902"/>
                  <a:pt x="6738" y="18900"/>
                  <a:pt x="6688" y="18906"/>
                </a:cubicBezTo>
                <a:close/>
                <a:moveTo>
                  <a:pt x="17028" y="18972"/>
                </a:moveTo>
                <a:cubicBezTo>
                  <a:pt x="17009" y="18990"/>
                  <a:pt x="16992" y="19008"/>
                  <a:pt x="16971" y="19024"/>
                </a:cubicBezTo>
                <a:cubicBezTo>
                  <a:pt x="16956" y="19048"/>
                  <a:pt x="16924" y="19087"/>
                  <a:pt x="16929" y="19118"/>
                </a:cubicBezTo>
                <a:cubicBezTo>
                  <a:pt x="16959" y="19178"/>
                  <a:pt x="17007" y="19223"/>
                  <a:pt x="17071" y="19246"/>
                </a:cubicBezTo>
                <a:cubicBezTo>
                  <a:pt x="17123" y="19226"/>
                  <a:pt x="17160" y="19165"/>
                  <a:pt x="17198" y="19128"/>
                </a:cubicBezTo>
                <a:cubicBezTo>
                  <a:pt x="17197" y="19103"/>
                  <a:pt x="17191" y="19079"/>
                  <a:pt x="17179" y="19057"/>
                </a:cubicBezTo>
                <a:cubicBezTo>
                  <a:pt x="17147" y="19005"/>
                  <a:pt x="17090" y="18970"/>
                  <a:pt x="17028" y="18972"/>
                </a:cubicBezTo>
                <a:close/>
                <a:moveTo>
                  <a:pt x="16305" y="19043"/>
                </a:moveTo>
                <a:cubicBezTo>
                  <a:pt x="16264" y="19037"/>
                  <a:pt x="16220" y="19045"/>
                  <a:pt x="16182" y="19057"/>
                </a:cubicBezTo>
                <a:cubicBezTo>
                  <a:pt x="15982" y="19200"/>
                  <a:pt x="16234" y="19514"/>
                  <a:pt x="16404" y="19326"/>
                </a:cubicBezTo>
                <a:cubicBezTo>
                  <a:pt x="16452" y="19261"/>
                  <a:pt x="16453" y="19173"/>
                  <a:pt x="16404" y="19109"/>
                </a:cubicBezTo>
                <a:cubicBezTo>
                  <a:pt x="16384" y="19068"/>
                  <a:pt x="16346" y="19048"/>
                  <a:pt x="16305" y="19043"/>
                </a:cubicBezTo>
                <a:close/>
                <a:moveTo>
                  <a:pt x="5861" y="19052"/>
                </a:moveTo>
                <a:cubicBezTo>
                  <a:pt x="5689" y="19113"/>
                  <a:pt x="5634" y="19414"/>
                  <a:pt x="5918" y="19439"/>
                </a:cubicBezTo>
                <a:cubicBezTo>
                  <a:pt x="6031" y="19438"/>
                  <a:pt x="6121" y="19350"/>
                  <a:pt x="6121" y="19236"/>
                </a:cubicBezTo>
                <a:cubicBezTo>
                  <a:pt x="6121" y="19183"/>
                  <a:pt x="6102" y="19128"/>
                  <a:pt x="6064" y="19090"/>
                </a:cubicBezTo>
                <a:cubicBezTo>
                  <a:pt x="5989" y="19036"/>
                  <a:pt x="5918" y="19032"/>
                  <a:pt x="5861" y="19052"/>
                </a:cubicBezTo>
                <a:close/>
                <a:moveTo>
                  <a:pt x="15516" y="19113"/>
                </a:moveTo>
                <a:cubicBezTo>
                  <a:pt x="15464" y="19098"/>
                  <a:pt x="15407" y="19098"/>
                  <a:pt x="15355" y="19123"/>
                </a:cubicBezTo>
                <a:cubicBezTo>
                  <a:pt x="15254" y="19183"/>
                  <a:pt x="15219" y="19315"/>
                  <a:pt x="15280" y="19415"/>
                </a:cubicBezTo>
                <a:cubicBezTo>
                  <a:pt x="15314" y="19472"/>
                  <a:pt x="15374" y="19512"/>
                  <a:pt x="15440" y="19519"/>
                </a:cubicBezTo>
                <a:cubicBezTo>
                  <a:pt x="15603" y="19549"/>
                  <a:pt x="15704" y="19347"/>
                  <a:pt x="15643" y="19208"/>
                </a:cubicBezTo>
                <a:cubicBezTo>
                  <a:pt x="15613" y="19159"/>
                  <a:pt x="15568" y="19129"/>
                  <a:pt x="15516" y="19113"/>
                </a:cubicBezTo>
                <a:close/>
                <a:moveTo>
                  <a:pt x="14660" y="19175"/>
                </a:moveTo>
                <a:cubicBezTo>
                  <a:pt x="14585" y="19169"/>
                  <a:pt x="14509" y="19200"/>
                  <a:pt x="14462" y="19260"/>
                </a:cubicBezTo>
                <a:cubicBezTo>
                  <a:pt x="14346" y="19355"/>
                  <a:pt x="14396" y="19542"/>
                  <a:pt x="14514" y="19614"/>
                </a:cubicBezTo>
                <a:cubicBezTo>
                  <a:pt x="14700" y="19746"/>
                  <a:pt x="14972" y="19489"/>
                  <a:pt x="14840" y="19298"/>
                </a:cubicBezTo>
                <a:cubicBezTo>
                  <a:pt x="14796" y="19238"/>
                  <a:pt x="14732" y="19193"/>
                  <a:pt x="14660" y="19175"/>
                </a:cubicBezTo>
                <a:close/>
                <a:moveTo>
                  <a:pt x="5086" y="19208"/>
                </a:moveTo>
                <a:cubicBezTo>
                  <a:pt x="5072" y="19218"/>
                  <a:pt x="5058" y="19229"/>
                  <a:pt x="5043" y="19236"/>
                </a:cubicBezTo>
                <a:cubicBezTo>
                  <a:pt x="5008" y="19279"/>
                  <a:pt x="4993" y="19332"/>
                  <a:pt x="5001" y="19387"/>
                </a:cubicBezTo>
                <a:cubicBezTo>
                  <a:pt x="5080" y="19596"/>
                  <a:pt x="5366" y="19401"/>
                  <a:pt x="5223" y="19246"/>
                </a:cubicBezTo>
                <a:lnTo>
                  <a:pt x="5223" y="19241"/>
                </a:lnTo>
                <a:lnTo>
                  <a:pt x="5171" y="19208"/>
                </a:lnTo>
                <a:lnTo>
                  <a:pt x="5086" y="19208"/>
                </a:lnTo>
                <a:close/>
                <a:moveTo>
                  <a:pt x="7118" y="19269"/>
                </a:moveTo>
                <a:cubicBezTo>
                  <a:pt x="7046" y="19300"/>
                  <a:pt x="6993" y="19363"/>
                  <a:pt x="6976" y="19439"/>
                </a:cubicBezTo>
                <a:cubicBezTo>
                  <a:pt x="6973" y="19486"/>
                  <a:pt x="6984" y="19533"/>
                  <a:pt x="7005" y="19576"/>
                </a:cubicBezTo>
                <a:cubicBezTo>
                  <a:pt x="7027" y="19617"/>
                  <a:pt x="7060" y="19654"/>
                  <a:pt x="7099" y="19680"/>
                </a:cubicBezTo>
                <a:cubicBezTo>
                  <a:pt x="7141" y="19704"/>
                  <a:pt x="7184" y="19718"/>
                  <a:pt x="7231" y="19722"/>
                </a:cubicBezTo>
                <a:lnTo>
                  <a:pt x="7236" y="19722"/>
                </a:lnTo>
                <a:cubicBezTo>
                  <a:pt x="7375" y="19701"/>
                  <a:pt x="7470" y="19573"/>
                  <a:pt x="7449" y="19434"/>
                </a:cubicBezTo>
                <a:cubicBezTo>
                  <a:pt x="7447" y="19422"/>
                  <a:pt x="7443" y="19408"/>
                  <a:pt x="7439" y="19397"/>
                </a:cubicBezTo>
                <a:cubicBezTo>
                  <a:pt x="7386" y="19273"/>
                  <a:pt x="7241" y="19216"/>
                  <a:pt x="7118" y="19269"/>
                </a:cubicBezTo>
                <a:close/>
                <a:moveTo>
                  <a:pt x="13739" y="19283"/>
                </a:moveTo>
                <a:cubicBezTo>
                  <a:pt x="13686" y="19297"/>
                  <a:pt x="13640" y="19327"/>
                  <a:pt x="13611" y="19378"/>
                </a:cubicBezTo>
                <a:cubicBezTo>
                  <a:pt x="13556" y="19480"/>
                  <a:pt x="13569" y="19606"/>
                  <a:pt x="13644" y="19694"/>
                </a:cubicBezTo>
                <a:cubicBezTo>
                  <a:pt x="13697" y="19732"/>
                  <a:pt x="13759" y="19754"/>
                  <a:pt x="13824" y="19755"/>
                </a:cubicBezTo>
                <a:cubicBezTo>
                  <a:pt x="13953" y="19754"/>
                  <a:pt x="14057" y="19649"/>
                  <a:pt x="14056" y="19519"/>
                </a:cubicBezTo>
                <a:cubicBezTo>
                  <a:pt x="14055" y="19498"/>
                  <a:pt x="14052" y="19478"/>
                  <a:pt x="14046" y="19458"/>
                </a:cubicBezTo>
                <a:cubicBezTo>
                  <a:pt x="14039" y="19376"/>
                  <a:pt x="13979" y="19304"/>
                  <a:pt x="13900" y="19283"/>
                </a:cubicBezTo>
                <a:cubicBezTo>
                  <a:pt x="13847" y="19271"/>
                  <a:pt x="13791" y="19270"/>
                  <a:pt x="13739" y="19283"/>
                </a:cubicBezTo>
                <a:close/>
                <a:moveTo>
                  <a:pt x="4311" y="19345"/>
                </a:moveTo>
                <a:cubicBezTo>
                  <a:pt x="4271" y="19354"/>
                  <a:pt x="4245" y="19395"/>
                  <a:pt x="4254" y="19434"/>
                </a:cubicBezTo>
                <a:cubicBezTo>
                  <a:pt x="4259" y="19455"/>
                  <a:pt x="4273" y="19472"/>
                  <a:pt x="4292" y="19482"/>
                </a:cubicBezTo>
                <a:cubicBezTo>
                  <a:pt x="4333" y="19467"/>
                  <a:pt x="4373" y="19445"/>
                  <a:pt x="4405" y="19415"/>
                </a:cubicBezTo>
                <a:cubicBezTo>
                  <a:pt x="4384" y="19390"/>
                  <a:pt x="4354" y="19370"/>
                  <a:pt x="4325" y="19354"/>
                </a:cubicBezTo>
                <a:lnTo>
                  <a:pt x="4311" y="19345"/>
                </a:lnTo>
                <a:close/>
                <a:moveTo>
                  <a:pt x="6428" y="19382"/>
                </a:moveTo>
                <a:cubicBezTo>
                  <a:pt x="5791" y="19477"/>
                  <a:pt x="6633" y="20141"/>
                  <a:pt x="6584" y="19510"/>
                </a:cubicBezTo>
                <a:cubicBezTo>
                  <a:pt x="6548" y="19451"/>
                  <a:pt x="6492" y="19407"/>
                  <a:pt x="6428" y="19382"/>
                </a:cubicBezTo>
                <a:close/>
                <a:moveTo>
                  <a:pt x="16754" y="19453"/>
                </a:moveTo>
                <a:cubicBezTo>
                  <a:pt x="16722" y="19451"/>
                  <a:pt x="16690" y="19450"/>
                  <a:pt x="16659" y="19458"/>
                </a:cubicBezTo>
                <a:cubicBezTo>
                  <a:pt x="16476" y="19635"/>
                  <a:pt x="16890" y="19752"/>
                  <a:pt x="16815" y="19500"/>
                </a:cubicBezTo>
                <a:lnTo>
                  <a:pt x="16792" y="19477"/>
                </a:lnTo>
                <a:lnTo>
                  <a:pt x="16754" y="19453"/>
                </a:lnTo>
                <a:close/>
                <a:moveTo>
                  <a:pt x="15974" y="19515"/>
                </a:moveTo>
                <a:cubicBezTo>
                  <a:pt x="15819" y="19472"/>
                  <a:pt x="15720" y="19572"/>
                  <a:pt x="15771" y="19727"/>
                </a:cubicBezTo>
                <a:cubicBezTo>
                  <a:pt x="15783" y="19736"/>
                  <a:pt x="15790" y="19751"/>
                  <a:pt x="15795" y="19765"/>
                </a:cubicBezTo>
                <a:cubicBezTo>
                  <a:pt x="15865" y="19800"/>
                  <a:pt x="15949" y="19795"/>
                  <a:pt x="16017" y="19755"/>
                </a:cubicBezTo>
                <a:cubicBezTo>
                  <a:pt x="16021" y="19740"/>
                  <a:pt x="16028" y="19726"/>
                  <a:pt x="16036" y="19713"/>
                </a:cubicBezTo>
                <a:cubicBezTo>
                  <a:pt x="16042" y="19655"/>
                  <a:pt x="16035" y="19596"/>
                  <a:pt x="16012" y="19543"/>
                </a:cubicBezTo>
                <a:cubicBezTo>
                  <a:pt x="16003" y="19532"/>
                  <a:pt x="15988" y="19520"/>
                  <a:pt x="15974" y="19515"/>
                </a:cubicBezTo>
                <a:close/>
                <a:moveTo>
                  <a:pt x="8569" y="19524"/>
                </a:moveTo>
                <a:cubicBezTo>
                  <a:pt x="8198" y="19398"/>
                  <a:pt x="8105" y="20003"/>
                  <a:pt x="8498" y="19996"/>
                </a:cubicBezTo>
                <a:cubicBezTo>
                  <a:pt x="8544" y="19988"/>
                  <a:pt x="8588" y="19974"/>
                  <a:pt x="8630" y="19953"/>
                </a:cubicBezTo>
                <a:cubicBezTo>
                  <a:pt x="8756" y="19831"/>
                  <a:pt x="8741" y="19597"/>
                  <a:pt x="8569" y="19524"/>
                </a:cubicBezTo>
                <a:close/>
                <a:moveTo>
                  <a:pt x="5615" y="19552"/>
                </a:moveTo>
                <a:cubicBezTo>
                  <a:pt x="5559" y="19544"/>
                  <a:pt x="5504" y="19564"/>
                  <a:pt x="5464" y="19604"/>
                </a:cubicBezTo>
                <a:cubicBezTo>
                  <a:pt x="5443" y="19650"/>
                  <a:pt x="5439" y="19703"/>
                  <a:pt x="5454" y="19750"/>
                </a:cubicBezTo>
                <a:lnTo>
                  <a:pt x="5488" y="19793"/>
                </a:lnTo>
                <a:cubicBezTo>
                  <a:pt x="5502" y="19800"/>
                  <a:pt x="5517" y="19807"/>
                  <a:pt x="5530" y="19817"/>
                </a:cubicBezTo>
                <a:cubicBezTo>
                  <a:pt x="5548" y="19815"/>
                  <a:pt x="5566" y="19819"/>
                  <a:pt x="5582" y="19826"/>
                </a:cubicBezTo>
                <a:cubicBezTo>
                  <a:pt x="5621" y="19822"/>
                  <a:pt x="5659" y="19803"/>
                  <a:pt x="5686" y="19774"/>
                </a:cubicBezTo>
                <a:cubicBezTo>
                  <a:pt x="5706" y="19725"/>
                  <a:pt x="5710" y="19669"/>
                  <a:pt x="5695" y="19618"/>
                </a:cubicBezTo>
                <a:lnTo>
                  <a:pt x="5658" y="19576"/>
                </a:lnTo>
                <a:cubicBezTo>
                  <a:pt x="5642" y="19569"/>
                  <a:pt x="5628" y="19563"/>
                  <a:pt x="5615" y="19552"/>
                </a:cubicBezTo>
                <a:close/>
                <a:moveTo>
                  <a:pt x="15010" y="19585"/>
                </a:moveTo>
                <a:lnTo>
                  <a:pt x="14935" y="19637"/>
                </a:lnTo>
                <a:cubicBezTo>
                  <a:pt x="14892" y="19737"/>
                  <a:pt x="14893" y="19898"/>
                  <a:pt x="15029" y="19916"/>
                </a:cubicBezTo>
                <a:cubicBezTo>
                  <a:pt x="15193" y="19975"/>
                  <a:pt x="15293" y="19803"/>
                  <a:pt x="15232" y="19661"/>
                </a:cubicBezTo>
                <a:cubicBezTo>
                  <a:pt x="15205" y="19573"/>
                  <a:pt x="15082" y="19584"/>
                  <a:pt x="15010" y="19585"/>
                </a:cubicBezTo>
                <a:close/>
                <a:moveTo>
                  <a:pt x="7694" y="19656"/>
                </a:moveTo>
                <a:cubicBezTo>
                  <a:pt x="7515" y="19621"/>
                  <a:pt x="7408" y="19795"/>
                  <a:pt x="7472" y="19953"/>
                </a:cubicBezTo>
                <a:cubicBezTo>
                  <a:pt x="7513" y="20063"/>
                  <a:pt x="7653" y="20077"/>
                  <a:pt x="7751" y="20048"/>
                </a:cubicBezTo>
                <a:cubicBezTo>
                  <a:pt x="7811" y="20022"/>
                  <a:pt x="7855" y="19966"/>
                  <a:pt x="7865" y="19901"/>
                </a:cubicBezTo>
                <a:cubicBezTo>
                  <a:pt x="7883" y="19785"/>
                  <a:pt x="7825" y="19663"/>
                  <a:pt x="7694" y="19656"/>
                </a:cubicBezTo>
                <a:close/>
                <a:moveTo>
                  <a:pt x="14349" y="19661"/>
                </a:moveTo>
                <a:cubicBezTo>
                  <a:pt x="14287" y="19644"/>
                  <a:pt x="14216" y="19653"/>
                  <a:pt x="14164" y="19689"/>
                </a:cubicBezTo>
                <a:cubicBezTo>
                  <a:pt x="13931" y="19900"/>
                  <a:pt x="14297" y="20232"/>
                  <a:pt x="14471" y="19963"/>
                </a:cubicBezTo>
                <a:cubicBezTo>
                  <a:pt x="14495" y="19906"/>
                  <a:pt x="14499" y="19842"/>
                  <a:pt x="14481" y="19783"/>
                </a:cubicBezTo>
                <a:cubicBezTo>
                  <a:pt x="14462" y="19720"/>
                  <a:pt x="14410" y="19677"/>
                  <a:pt x="14349" y="19661"/>
                </a:cubicBezTo>
                <a:close/>
                <a:moveTo>
                  <a:pt x="4727" y="19722"/>
                </a:moveTo>
                <a:lnTo>
                  <a:pt x="4717" y="19732"/>
                </a:lnTo>
                <a:cubicBezTo>
                  <a:pt x="4706" y="19779"/>
                  <a:pt x="4767" y="19798"/>
                  <a:pt x="4798" y="19817"/>
                </a:cubicBezTo>
                <a:lnTo>
                  <a:pt x="4854" y="19793"/>
                </a:lnTo>
                <a:cubicBezTo>
                  <a:pt x="4826" y="19780"/>
                  <a:pt x="4802" y="19762"/>
                  <a:pt x="4779" y="19741"/>
                </a:cubicBezTo>
                <a:lnTo>
                  <a:pt x="4727" y="19722"/>
                </a:lnTo>
                <a:close/>
                <a:moveTo>
                  <a:pt x="9812" y="19750"/>
                </a:moveTo>
                <a:cubicBezTo>
                  <a:pt x="9581" y="19699"/>
                  <a:pt x="9266" y="20147"/>
                  <a:pt x="9755" y="20236"/>
                </a:cubicBezTo>
                <a:cubicBezTo>
                  <a:pt x="9882" y="20232"/>
                  <a:pt x="9984" y="20128"/>
                  <a:pt x="9982" y="20001"/>
                </a:cubicBezTo>
                <a:cubicBezTo>
                  <a:pt x="9958" y="19841"/>
                  <a:pt x="9888" y="19767"/>
                  <a:pt x="9812" y="19750"/>
                </a:cubicBezTo>
                <a:close/>
                <a:moveTo>
                  <a:pt x="13503" y="19750"/>
                </a:moveTo>
                <a:cubicBezTo>
                  <a:pt x="13448" y="19738"/>
                  <a:pt x="13387" y="19751"/>
                  <a:pt x="13328" y="19793"/>
                </a:cubicBezTo>
                <a:cubicBezTo>
                  <a:pt x="13316" y="19812"/>
                  <a:pt x="13302" y="19830"/>
                  <a:pt x="13285" y="19845"/>
                </a:cubicBezTo>
                <a:cubicBezTo>
                  <a:pt x="13267" y="19900"/>
                  <a:pt x="13263" y="19958"/>
                  <a:pt x="13276" y="20015"/>
                </a:cubicBezTo>
                <a:cubicBezTo>
                  <a:pt x="13280" y="20163"/>
                  <a:pt x="13477" y="20189"/>
                  <a:pt x="13583" y="20142"/>
                </a:cubicBezTo>
                <a:cubicBezTo>
                  <a:pt x="13767" y="20021"/>
                  <a:pt x="13666" y="19787"/>
                  <a:pt x="13503" y="19750"/>
                </a:cubicBezTo>
                <a:close/>
                <a:moveTo>
                  <a:pt x="6919" y="19765"/>
                </a:moveTo>
                <a:cubicBezTo>
                  <a:pt x="6821" y="19737"/>
                  <a:pt x="6680" y="19767"/>
                  <a:pt x="6669" y="19887"/>
                </a:cubicBezTo>
                <a:cubicBezTo>
                  <a:pt x="6656" y="19979"/>
                  <a:pt x="6696" y="20085"/>
                  <a:pt x="6801" y="20090"/>
                </a:cubicBezTo>
                <a:cubicBezTo>
                  <a:pt x="6850" y="20100"/>
                  <a:pt x="6898" y="20092"/>
                  <a:pt x="6943" y="20071"/>
                </a:cubicBezTo>
                <a:cubicBezTo>
                  <a:pt x="7017" y="20007"/>
                  <a:pt x="7037" y="19900"/>
                  <a:pt x="6986" y="19817"/>
                </a:cubicBezTo>
                <a:cubicBezTo>
                  <a:pt x="6972" y="19790"/>
                  <a:pt x="6948" y="19771"/>
                  <a:pt x="6919" y="19765"/>
                </a:cubicBezTo>
                <a:close/>
                <a:moveTo>
                  <a:pt x="12619" y="19821"/>
                </a:moveTo>
                <a:cubicBezTo>
                  <a:pt x="12509" y="19848"/>
                  <a:pt x="12425" y="19940"/>
                  <a:pt x="12411" y="20052"/>
                </a:cubicBezTo>
                <a:cubicBezTo>
                  <a:pt x="12412" y="20113"/>
                  <a:pt x="12440" y="20174"/>
                  <a:pt x="12482" y="20218"/>
                </a:cubicBezTo>
                <a:cubicBezTo>
                  <a:pt x="12566" y="20313"/>
                  <a:pt x="12708" y="20321"/>
                  <a:pt x="12803" y="20236"/>
                </a:cubicBezTo>
                <a:cubicBezTo>
                  <a:pt x="12816" y="20225"/>
                  <a:pt x="12831" y="20212"/>
                  <a:pt x="12841" y="20199"/>
                </a:cubicBezTo>
                <a:cubicBezTo>
                  <a:pt x="12866" y="20163"/>
                  <a:pt x="12879" y="20124"/>
                  <a:pt x="12888" y="20081"/>
                </a:cubicBezTo>
                <a:cubicBezTo>
                  <a:pt x="12889" y="20034"/>
                  <a:pt x="12878" y="19985"/>
                  <a:pt x="12855" y="19944"/>
                </a:cubicBezTo>
                <a:cubicBezTo>
                  <a:pt x="12824" y="19910"/>
                  <a:pt x="12793" y="19877"/>
                  <a:pt x="12756" y="19850"/>
                </a:cubicBezTo>
                <a:cubicBezTo>
                  <a:pt x="12713" y="19830"/>
                  <a:pt x="12666" y="19818"/>
                  <a:pt x="12619" y="19821"/>
                </a:cubicBezTo>
                <a:close/>
                <a:moveTo>
                  <a:pt x="8937" y="19859"/>
                </a:moveTo>
                <a:cubicBezTo>
                  <a:pt x="8874" y="19874"/>
                  <a:pt x="8813" y="19899"/>
                  <a:pt x="8758" y="19934"/>
                </a:cubicBezTo>
                <a:cubicBezTo>
                  <a:pt x="8638" y="20046"/>
                  <a:pt x="8716" y="20275"/>
                  <a:pt x="8867" y="20317"/>
                </a:cubicBezTo>
                <a:lnTo>
                  <a:pt x="8909" y="20326"/>
                </a:lnTo>
                <a:lnTo>
                  <a:pt x="8918" y="20336"/>
                </a:lnTo>
                <a:lnTo>
                  <a:pt x="8937" y="20336"/>
                </a:lnTo>
                <a:lnTo>
                  <a:pt x="8942" y="20317"/>
                </a:lnTo>
                <a:cubicBezTo>
                  <a:pt x="9076" y="20295"/>
                  <a:pt x="9130" y="20212"/>
                  <a:pt x="9160" y="20085"/>
                </a:cubicBezTo>
                <a:cubicBezTo>
                  <a:pt x="9146" y="20062"/>
                  <a:pt x="9132" y="20040"/>
                  <a:pt x="9122" y="20015"/>
                </a:cubicBezTo>
                <a:lnTo>
                  <a:pt x="9122" y="20010"/>
                </a:lnTo>
                <a:cubicBezTo>
                  <a:pt x="9116" y="19949"/>
                  <a:pt x="9073" y="19902"/>
                  <a:pt x="9013" y="19892"/>
                </a:cubicBezTo>
                <a:cubicBezTo>
                  <a:pt x="8984" y="19891"/>
                  <a:pt x="8957" y="19881"/>
                  <a:pt x="8937" y="19859"/>
                </a:cubicBezTo>
                <a:close/>
                <a:moveTo>
                  <a:pt x="5974" y="19901"/>
                </a:moveTo>
                <a:cubicBezTo>
                  <a:pt x="5930" y="19918"/>
                  <a:pt x="5895" y="19959"/>
                  <a:pt x="5884" y="20010"/>
                </a:cubicBezTo>
                <a:cubicBezTo>
                  <a:pt x="5880" y="20054"/>
                  <a:pt x="5918" y="20090"/>
                  <a:pt x="5941" y="20123"/>
                </a:cubicBezTo>
                <a:cubicBezTo>
                  <a:pt x="5968" y="20140"/>
                  <a:pt x="5997" y="20154"/>
                  <a:pt x="6026" y="20166"/>
                </a:cubicBezTo>
                <a:cubicBezTo>
                  <a:pt x="6056" y="20148"/>
                  <a:pt x="6085" y="20127"/>
                  <a:pt x="6111" y="20104"/>
                </a:cubicBezTo>
                <a:cubicBezTo>
                  <a:pt x="6154" y="20072"/>
                  <a:pt x="6163" y="20010"/>
                  <a:pt x="6130" y="19967"/>
                </a:cubicBezTo>
                <a:cubicBezTo>
                  <a:pt x="6123" y="19958"/>
                  <a:pt x="6112" y="19950"/>
                  <a:pt x="6102" y="19944"/>
                </a:cubicBezTo>
                <a:cubicBezTo>
                  <a:pt x="6068" y="19895"/>
                  <a:pt x="6019" y="19885"/>
                  <a:pt x="5974" y="19901"/>
                </a:cubicBezTo>
                <a:close/>
                <a:moveTo>
                  <a:pt x="11782" y="19934"/>
                </a:moveTo>
                <a:cubicBezTo>
                  <a:pt x="11721" y="19947"/>
                  <a:pt x="11668" y="19982"/>
                  <a:pt x="11631" y="20038"/>
                </a:cubicBezTo>
                <a:cubicBezTo>
                  <a:pt x="11610" y="20071"/>
                  <a:pt x="11593" y="20108"/>
                  <a:pt x="11589" y="20147"/>
                </a:cubicBezTo>
                <a:cubicBezTo>
                  <a:pt x="11581" y="20260"/>
                  <a:pt x="11675" y="20345"/>
                  <a:pt x="11768" y="20392"/>
                </a:cubicBezTo>
                <a:cubicBezTo>
                  <a:pt x="11799" y="20402"/>
                  <a:pt x="11831" y="20404"/>
                  <a:pt x="11863" y="20397"/>
                </a:cubicBezTo>
                <a:lnTo>
                  <a:pt x="11863" y="20392"/>
                </a:lnTo>
                <a:cubicBezTo>
                  <a:pt x="11958" y="20371"/>
                  <a:pt x="12036" y="20297"/>
                  <a:pt x="12061" y="20203"/>
                </a:cubicBezTo>
                <a:cubicBezTo>
                  <a:pt x="12077" y="20113"/>
                  <a:pt x="12040" y="20024"/>
                  <a:pt x="11967" y="19967"/>
                </a:cubicBezTo>
                <a:cubicBezTo>
                  <a:pt x="11910" y="19931"/>
                  <a:pt x="11844" y="19922"/>
                  <a:pt x="11782" y="19934"/>
                </a:cubicBezTo>
                <a:close/>
                <a:moveTo>
                  <a:pt x="16381" y="19963"/>
                </a:moveTo>
                <a:cubicBezTo>
                  <a:pt x="16367" y="19969"/>
                  <a:pt x="16353" y="19972"/>
                  <a:pt x="16338" y="19972"/>
                </a:cubicBezTo>
                <a:lnTo>
                  <a:pt x="16319" y="20005"/>
                </a:lnTo>
                <a:cubicBezTo>
                  <a:pt x="16324" y="20029"/>
                  <a:pt x="16331" y="20050"/>
                  <a:pt x="16343" y="20071"/>
                </a:cubicBezTo>
                <a:lnTo>
                  <a:pt x="16371" y="20100"/>
                </a:lnTo>
                <a:cubicBezTo>
                  <a:pt x="16394" y="20073"/>
                  <a:pt x="16445" y="20026"/>
                  <a:pt x="16433" y="19986"/>
                </a:cubicBezTo>
                <a:lnTo>
                  <a:pt x="16381" y="19963"/>
                </a:lnTo>
                <a:close/>
                <a:moveTo>
                  <a:pt x="8115" y="20001"/>
                </a:moveTo>
                <a:cubicBezTo>
                  <a:pt x="8059" y="19998"/>
                  <a:pt x="7999" y="20016"/>
                  <a:pt x="7954" y="20057"/>
                </a:cubicBezTo>
                <a:cubicBezTo>
                  <a:pt x="7947" y="20064"/>
                  <a:pt x="7937" y="20073"/>
                  <a:pt x="7931" y="20081"/>
                </a:cubicBezTo>
                <a:cubicBezTo>
                  <a:pt x="7869" y="20178"/>
                  <a:pt x="7900" y="20306"/>
                  <a:pt x="7997" y="20369"/>
                </a:cubicBezTo>
                <a:cubicBezTo>
                  <a:pt x="7998" y="20369"/>
                  <a:pt x="8000" y="20372"/>
                  <a:pt x="8002" y="20373"/>
                </a:cubicBezTo>
                <a:cubicBezTo>
                  <a:pt x="8096" y="20417"/>
                  <a:pt x="8208" y="20390"/>
                  <a:pt x="8276" y="20312"/>
                </a:cubicBezTo>
                <a:cubicBezTo>
                  <a:pt x="8321" y="20238"/>
                  <a:pt x="8315" y="20143"/>
                  <a:pt x="8266" y="20071"/>
                </a:cubicBezTo>
                <a:cubicBezTo>
                  <a:pt x="8225" y="20026"/>
                  <a:pt x="8172" y="20003"/>
                  <a:pt x="8115" y="20001"/>
                </a:cubicBezTo>
                <a:close/>
                <a:moveTo>
                  <a:pt x="15591" y="20029"/>
                </a:moveTo>
                <a:cubicBezTo>
                  <a:pt x="15560" y="20027"/>
                  <a:pt x="15528" y="20031"/>
                  <a:pt x="15497" y="20038"/>
                </a:cubicBezTo>
                <a:cubicBezTo>
                  <a:pt x="15313" y="20216"/>
                  <a:pt x="15728" y="20332"/>
                  <a:pt x="15653" y="20081"/>
                </a:cubicBezTo>
                <a:lnTo>
                  <a:pt x="15629" y="20057"/>
                </a:lnTo>
                <a:lnTo>
                  <a:pt x="15591" y="20029"/>
                </a:lnTo>
                <a:close/>
                <a:moveTo>
                  <a:pt x="11036" y="20034"/>
                </a:moveTo>
                <a:cubicBezTo>
                  <a:pt x="10715" y="20021"/>
                  <a:pt x="10699" y="20461"/>
                  <a:pt x="11007" y="20501"/>
                </a:cubicBezTo>
                <a:cubicBezTo>
                  <a:pt x="11038" y="20490"/>
                  <a:pt x="11066" y="20476"/>
                  <a:pt x="11092" y="20458"/>
                </a:cubicBezTo>
                <a:cubicBezTo>
                  <a:pt x="11210" y="20458"/>
                  <a:pt x="11194" y="20327"/>
                  <a:pt x="11248" y="20265"/>
                </a:cubicBezTo>
                <a:lnTo>
                  <a:pt x="11248" y="20255"/>
                </a:lnTo>
                <a:lnTo>
                  <a:pt x="11229" y="20241"/>
                </a:lnTo>
                <a:cubicBezTo>
                  <a:pt x="11211" y="20182"/>
                  <a:pt x="11198" y="20094"/>
                  <a:pt x="11135" y="20067"/>
                </a:cubicBezTo>
                <a:cubicBezTo>
                  <a:pt x="11097" y="20069"/>
                  <a:pt x="11064" y="20058"/>
                  <a:pt x="11036" y="20034"/>
                </a:cubicBezTo>
                <a:close/>
                <a:moveTo>
                  <a:pt x="14755" y="20090"/>
                </a:moveTo>
                <a:cubicBezTo>
                  <a:pt x="14648" y="20081"/>
                  <a:pt x="14559" y="20187"/>
                  <a:pt x="14608" y="20321"/>
                </a:cubicBezTo>
                <a:cubicBezTo>
                  <a:pt x="14659" y="20388"/>
                  <a:pt x="14771" y="20378"/>
                  <a:pt x="14840" y="20345"/>
                </a:cubicBezTo>
                <a:cubicBezTo>
                  <a:pt x="14893" y="20298"/>
                  <a:pt x="14862" y="20203"/>
                  <a:pt x="14864" y="20142"/>
                </a:cubicBezTo>
                <a:cubicBezTo>
                  <a:pt x="14829" y="20111"/>
                  <a:pt x="14791" y="20093"/>
                  <a:pt x="14755" y="20090"/>
                </a:cubicBezTo>
                <a:close/>
                <a:moveTo>
                  <a:pt x="7345" y="20133"/>
                </a:moveTo>
                <a:cubicBezTo>
                  <a:pt x="7291" y="20129"/>
                  <a:pt x="7238" y="20148"/>
                  <a:pt x="7198" y="20185"/>
                </a:cubicBezTo>
                <a:cubicBezTo>
                  <a:pt x="7189" y="20206"/>
                  <a:pt x="7179" y="20227"/>
                  <a:pt x="7165" y="20246"/>
                </a:cubicBezTo>
                <a:cubicBezTo>
                  <a:pt x="7134" y="20305"/>
                  <a:pt x="7153" y="20378"/>
                  <a:pt x="7208" y="20416"/>
                </a:cubicBezTo>
                <a:cubicBezTo>
                  <a:pt x="7240" y="20449"/>
                  <a:pt x="7280" y="20467"/>
                  <a:pt x="7326" y="20472"/>
                </a:cubicBezTo>
                <a:cubicBezTo>
                  <a:pt x="7345" y="20466"/>
                  <a:pt x="7367" y="20463"/>
                  <a:pt x="7387" y="20458"/>
                </a:cubicBezTo>
                <a:cubicBezTo>
                  <a:pt x="7402" y="20442"/>
                  <a:pt x="7420" y="20427"/>
                  <a:pt x="7439" y="20416"/>
                </a:cubicBezTo>
                <a:cubicBezTo>
                  <a:pt x="7449" y="20395"/>
                  <a:pt x="7460" y="20373"/>
                  <a:pt x="7472" y="20354"/>
                </a:cubicBezTo>
                <a:cubicBezTo>
                  <a:pt x="7493" y="20317"/>
                  <a:pt x="7494" y="20273"/>
                  <a:pt x="7472" y="20236"/>
                </a:cubicBezTo>
                <a:cubicBezTo>
                  <a:pt x="7444" y="20187"/>
                  <a:pt x="7399" y="20149"/>
                  <a:pt x="7345" y="20133"/>
                </a:cubicBezTo>
                <a:close/>
                <a:moveTo>
                  <a:pt x="13838" y="20142"/>
                </a:moveTo>
                <a:cubicBezTo>
                  <a:pt x="13635" y="20240"/>
                  <a:pt x="13781" y="20556"/>
                  <a:pt x="13994" y="20458"/>
                </a:cubicBezTo>
                <a:cubicBezTo>
                  <a:pt x="14013" y="20454"/>
                  <a:pt x="14031" y="20442"/>
                  <a:pt x="14046" y="20430"/>
                </a:cubicBezTo>
                <a:cubicBezTo>
                  <a:pt x="14114" y="20356"/>
                  <a:pt x="14110" y="20243"/>
                  <a:pt x="14037" y="20175"/>
                </a:cubicBezTo>
                <a:cubicBezTo>
                  <a:pt x="13984" y="20126"/>
                  <a:pt x="13904" y="20114"/>
                  <a:pt x="13838" y="20142"/>
                </a:cubicBezTo>
                <a:close/>
                <a:moveTo>
                  <a:pt x="10171" y="20161"/>
                </a:moveTo>
                <a:cubicBezTo>
                  <a:pt x="10116" y="20167"/>
                  <a:pt x="10060" y="20190"/>
                  <a:pt x="10020" y="20232"/>
                </a:cubicBezTo>
                <a:cubicBezTo>
                  <a:pt x="9959" y="20336"/>
                  <a:pt x="9982" y="20468"/>
                  <a:pt x="10072" y="20548"/>
                </a:cubicBezTo>
                <a:cubicBezTo>
                  <a:pt x="10126" y="20567"/>
                  <a:pt x="10185" y="20573"/>
                  <a:pt x="10242" y="20567"/>
                </a:cubicBezTo>
                <a:cubicBezTo>
                  <a:pt x="10293" y="20559"/>
                  <a:pt x="10338" y="20533"/>
                  <a:pt x="10369" y="20491"/>
                </a:cubicBezTo>
                <a:cubicBezTo>
                  <a:pt x="10387" y="20433"/>
                  <a:pt x="10398" y="20373"/>
                  <a:pt x="10398" y="20312"/>
                </a:cubicBezTo>
                <a:cubicBezTo>
                  <a:pt x="10382" y="20271"/>
                  <a:pt x="10356" y="20232"/>
                  <a:pt x="10327" y="20199"/>
                </a:cubicBezTo>
                <a:cubicBezTo>
                  <a:pt x="10278" y="20167"/>
                  <a:pt x="10225" y="20155"/>
                  <a:pt x="10171" y="20161"/>
                </a:cubicBezTo>
                <a:close/>
                <a:moveTo>
                  <a:pt x="13172" y="20227"/>
                </a:moveTo>
                <a:cubicBezTo>
                  <a:pt x="13068" y="20189"/>
                  <a:pt x="12954" y="20241"/>
                  <a:pt x="12917" y="20345"/>
                </a:cubicBezTo>
                <a:cubicBezTo>
                  <a:pt x="12912" y="20359"/>
                  <a:pt x="12909" y="20373"/>
                  <a:pt x="12907" y="20387"/>
                </a:cubicBezTo>
                <a:cubicBezTo>
                  <a:pt x="12904" y="20481"/>
                  <a:pt x="12966" y="20566"/>
                  <a:pt x="13058" y="20586"/>
                </a:cubicBezTo>
                <a:cubicBezTo>
                  <a:pt x="13169" y="20618"/>
                  <a:pt x="13272" y="20498"/>
                  <a:pt x="13290" y="20397"/>
                </a:cubicBezTo>
                <a:cubicBezTo>
                  <a:pt x="13284" y="20360"/>
                  <a:pt x="13268" y="20324"/>
                  <a:pt x="13247" y="20293"/>
                </a:cubicBezTo>
                <a:cubicBezTo>
                  <a:pt x="13233" y="20276"/>
                  <a:pt x="13219" y="20262"/>
                  <a:pt x="13200" y="20251"/>
                </a:cubicBezTo>
                <a:lnTo>
                  <a:pt x="13172" y="20227"/>
                </a:lnTo>
                <a:close/>
                <a:moveTo>
                  <a:pt x="9363" y="20279"/>
                </a:moveTo>
                <a:cubicBezTo>
                  <a:pt x="9229" y="20308"/>
                  <a:pt x="9140" y="20458"/>
                  <a:pt x="9240" y="20595"/>
                </a:cubicBezTo>
                <a:cubicBezTo>
                  <a:pt x="9281" y="20647"/>
                  <a:pt x="9344" y="20674"/>
                  <a:pt x="9410" y="20671"/>
                </a:cubicBezTo>
                <a:cubicBezTo>
                  <a:pt x="9521" y="20667"/>
                  <a:pt x="9607" y="20573"/>
                  <a:pt x="9604" y="20463"/>
                </a:cubicBezTo>
                <a:cubicBezTo>
                  <a:pt x="9603" y="20434"/>
                  <a:pt x="9593" y="20409"/>
                  <a:pt x="9580" y="20383"/>
                </a:cubicBezTo>
                <a:lnTo>
                  <a:pt x="9580" y="20378"/>
                </a:lnTo>
                <a:cubicBezTo>
                  <a:pt x="9570" y="20341"/>
                  <a:pt x="9529" y="20321"/>
                  <a:pt x="9505" y="20293"/>
                </a:cubicBezTo>
                <a:cubicBezTo>
                  <a:pt x="9456" y="20271"/>
                  <a:pt x="9407" y="20269"/>
                  <a:pt x="9363" y="20279"/>
                </a:cubicBezTo>
                <a:close/>
                <a:moveTo>
                  <a:pt x="6508" y="20293"/>
                </a:moveTo>
                <a:cubicBezTo>
                  <a:pt x="6486" y="20300"/>
                  <a:pt x="6460" y="20308"/>
                  <a:pt x="6437" y="20312"/>
                </a:cubicBezTo>
                <a:cubicBezTo>
                  <a:pt x="6397" y="20344"/>
                  <a:pt x="6385" y="20397"/>
                  <a:pt x="6404" y="20444"/>
                </a:cubicBezTo>
                <a:lnTo>
                  <a:pt x="6456" y="20496"/>
                </a:lnTo>
                <a:lnTo>
                  <a:pt x="6508" y="20505"/>
                </a:lnTo>
                <a:cubicBezTo>
                  <a:pt x="6522" y="20498"/>
                  <a:pt x="6536" y="20495"/>
                  <a:pt x="6551" y="20491"/>
                </a:cubicBezTo>
                <a:cubicBezTo>
                  <a:pt x="6601" y="20460"/>
                  <a:pt x="6615" y="20390"/>
                  <a:pt x="6584" y="20340"/>
                </a:cubicBezTo>
                <a:cubicBezTo>
                  <a:pt x="6579" y="20333"/>
                  <a:pt x="6572" y="20328"/>
                  <a:pt x="6565" y="20321"/>
                </a:cubicBezTo>
                <a:cubicBezTo>
                  <a:pt x="6553" y="20316"/>
                  <a:pt x="6519" y="20300"/>
                  <a:pt x="6508" y="20293"/>
                </a:cubicBezTo>
                <a:close/>
                <a:moveTo>
                  <a:pt x="12316" y="20312"/>
                </a:moveTo>
                <a:cubicBezTo>
                  <a:pt x="12241" y="20299"/>
                  <a:pt x="12166" y="20323"/>
                  <a:pt x="12113" y="20378"/>
                </a:cubicBezTo>
                <a:cubicBezTo>
                  <a:pt x="11888" y="20739"/>
                  <a:pt x="12590" y="20829"/>
                  <a:pt x="12463" y="20420"/>
                </a:cubicBezTo>
                <a:cubicBezTo>
                  <a:pt x="12436" y="20362"/>
                  <a:pt x="12380" y="20322"/>
                  <a:pt x="12316" y="20312"/>
                </a:cubicBezTo>
                <a:close/>
                <a:moveTo>
                  <a:pt x="8583" y="20373"/>
                </a:moveTo>
                <a:cubicBezTo>
                  <a:pt x="8524" y="20367"/>
                  <a:pt x="8463" y="20391"/>
                  <a:pt x="8427" y="20439"/>
                </a:cubicBezTo>
                <a:cubicBezTo>
                  <a:pt x="8402" y="20509"/>
                  <a:pt x="8407" y="20584"/>
                  <a:pt x="8436" y="20652"/>
                </a:cubicBezTo>
                <a:cubicBezTo>
                  <a:pt x="8453" y="20661"/>
                  <a:pt x="8466" y="20671"/>
                  <a:pt x="8479" y="20685"/>
                </a:cubicBezTo>
                <a:lnTo>
                  <a:pt x="8517" y="20704"/>
                </a:lnTo>
                <a:cubicBezTo>
                  <a:pt x="8542" y="20702"/>
                  <a:pt x="8568" y="20706"/>
                  <a:pt x="8592" y="20713"/>
                </a:cubicBezTo>
                <a:cubicBezTo>
                  <a:pt x="8730" y="20715"/>
                  <a:pt x="8789" y="20575"/>
                  <a:pt x="8739" y="20458"/>
                </a:cubicBezTo>
                <a:cubicBezTo>
                  <a:pt x="8734" y="20383"/>
                  <a:pt x="8640" y="20380"/>
                  <a:pt x="8583" y="20373"/>
                </a:cubicBezTo>
                <a:close/>
                <a:moveTo>
                  <a:pt x="11537" y="20425"/>
                </a:moveTo>
                <a:cubicBezTo>
                  <a:pt x="11493" y="20407"/>
                  <a:pt x="11449" y="20402"/>
                  <a:pt x="11404" y="20435"/>
                </a:cubicBezTo>
                <a:cubicBezTo>
                  <a:pt x="11372" y="20453"/>
                  <a:pt x="11346" y="20500"/>
                  <a:pt x="11319" y="20524"/>
                </a:cubicBezTo>
                <a:cubicBezTo>
                  <a:pt x="11239" y="20650"/>
                  <a:pt x="11389" y="20812"/>
                  <a:pt x="11522" y="20803"/>
                </a:cubicBezTo>
                <a:cubicBezTo>
                  <a:pt x="11625" y="20769"/>
                  <a:pt x="11745" y="20620"/>
                  <a:pt x="11650" y="20520"/>
                </a:cubicBezTo>
                <a:lnTo>
                  <a:pt x="11650" y="20515"/>
                </a:lnTo>
                <a:cubicBezTo>
                  <a:pt x="11620" y="20479"/>
                  <a:pt x="11580" y="20444"/>
                  <a:pt x="11537" y="20425"/>
                </a:cubicBezTo>
                <a:close/>
                <a:moveTo>
                  <a:pt x="15128" y="20505"/>
                </a:moveTo>
                <a:cubicBezTo>
                  <a:pt x="15100" y="20518"/>
                  <a:pt x="15117" y="20610"/>
                  <a:pt x="15114" y="20633"/>
                </a:cubicBezTo>
                <a:lnTo>
                  <a:pt x="15251" y="20633"/>
                </a:lnTo>
                <a:cubicBezTo>
                  <a:pt x="15252" y="20593"/>
                  <a:pt x="15249" y="20558"/>
                  <a:pt x="15242" y="20520"/>
                </a:cubicBezTo>
                <a:lnTo>
                  <a:pt x="15242" y="20515"/>
                </a:lnTo>
                <a:cubicBezTo>
                  <a:pt x="15232" y="20501"/>
                  <a:pt x="15142" y="20507"/>
                  <a:pt x="15128" y="20505"/>
                </a:cubicBezTo>
                <a:close/>
                <a:moveTo>
                  <a:pt x="7723" y="20510"/>
                </a:moveTo>
                <a:cubicBezTo>
                  <a:pt x="7709" y="20520"/>
                  <a:pt x="7695" y="20526"/>
                  <a:pt x="7680" y="20534"/>
                </a:cubicBezTo>
                <a:cubicBezTo>
                  <a:pt x="7623" y="20589"/>
                  <a:pt x="7621" y="20679"/>
                  <a:pt x="7676" y="20737"/>
                </a:cubicBezTo>
                <a:cubicBezTo>
                  <a:pt x="7699" y="20761"/>
                  <a:pt x="7731" y="20780"/>
                  <a:pt x="7765" y="20784"/>
                </a:cubicBezTo>
                <a:cubicBezTo>
                  <a:pt x="7796" y="20779"/>
                  <a:pt x="7825" y="20764"/>
                  <a:pt x="7850" y="20746"/>
                </a:cubicBezTo>
                <a:cubicBezTo>
                  <a:pt x="7867" y="20728"/>
                  <a:pt x="7881" y="20711"/>
                  <a:pt x="7893" y="20689"/>
                </a:cubicBezTo>
                <a:cubicBezTo>
                  <a:pt x="7894" y="20646"/>
                  <a:pt x="7889" y="20603"/>
                  <a:pt x="7874" y="20562"/>
                </a:cubicBezTo>
                <a:cubicBezTo>
                  <a:pt x="7854" y="20543"/>
                  <a:pt x="7832" y="20525"/>
                  <a:pt x="7808" y="20510"/>
                </a:cubicBezTo>
                <a:lnTo>
                  <a:pt x="7723" y="20510"/>
                </a:lnTo>
                <a:close/>
                <a:moveTo>
                  <a:pt x="10615" y="20548"/>
                </a:moveTo>
                <a:cubicBezTo>
                  <a:pt x="10540" y="20569"/>
                  <a:pt x="10483" y="20634"/>
                  <a:pt x="10497" y="20727"/>
                </a:cubicBezTo>
                <a:cubicBezTo>
                  <a:pt x="10518" y="21010"/>
                  <a:pt x="10947" y="20877"/>
                  <a:pt x="10818" y="20623"/>
                </a:cubicBezTo>
                <a:cubicBezTo>
                  <a:pt x="10778" y="20547"/>
                  <a:pt x="10690" y="20526"/>
                  <a:pt x="10615" y="20548"/>
                </a:cubicBezTo>
                <a:close/>
                <a:moveTo>
                  <a:pt x="14396" y="20576"/>
                </a:moveTo>
                <a:cubicBezTo>
                  <a:pt x="14364" y="20575"/>
                  <a:pt x="14332" y="20579"/>
                  <a:pt x="14301" y="20586"/>
                </a:cubicBezTo>
                <a:cubicBezTo>
                  <a:pt x="14253" y="20623"/>
                  <a:pt x="14245" y="20694"/>
                  <a:pt x="14282" y="20741"/>
                </a:cubicBezTo>
                <a:cubicBezTo>
                  <a:pt x="14294" y="20756"/>
                  <a:pt x="14307" y="20767"/>
                  <a:pt x="14325" y="20774"/>
                </a:cubicBezTo>
                <a:lnTo>
                  <a:pt x="14367" y="20784"/>
                </a:lnTo>
                <a:cubicBezTo>
                  <a:pt x="14428" y="20775"/>
                  <a:pt x="14471" y="20717"/>
                  <a:pt x="14462" y="20656"/>
                </a:cubicBezTo>
                <a:cubicBezTo>
                  <a:pt x="14460" y="20646"/>
                  <a:pt x="14456" y="20637"/>
                  <a:pt x="14452" y="20628"/>
                </a:cubicBezTo>
                <a:lnTo>
                  <a:pt x="14429" y="20604"/>
                </a:lnTo>
                <a:lnTo>
                  <a:pt x="14396" y="20576"/>
                </a:lnTo>
                <a:close/>
                <a:moveTo>
                  <a:pt x="13550" y="20642"/>
                </a:moveTo>
                <a:cubicBezTo>
                  <a:pt x="13436" y="20674"/>
                  <a:pt x="13382" y="20898"/>
                  <a:pt x="13573" y="20921"/>
                </a:cubicBezTo>
                <a:cubicBezTo>
                  <a:pt x="13654" y="20913"/>
                  <a:pt x="13713" y="20841"/>
                  <a:pt x="13706" y="20760"/>
                </a:cubicBezTo>
                <a:cubicBezTo>
                  <a:pt x="13704" y="20744"/>
                  <a:pt x="13698" y="20728"/>
                  <a:pt x="13692" y="20713"/>
                </a:cubicBezTo>
                <a:lnTo>
                  <a:pt x="13677" y="20689"/>
                </a:lnTo>
                <a:cubicBezTo>
                  <a:pt x="13632" y="20644"/>
                  <a:pt x="13588" y="20631"/>
                  <a:pt x="13550" y="20642"/>
                </a:cubicBezTo>
                <a:close/>
                <a:moveTo>
                  <a:pt x="9911" y="20652"/>
                </a:moveTo>
                <a:cubicBezTo>
                  <a:pt x="9696" y="20562"/>
                  <a:pt x="9593" y="20924"/>
                  <a:pt x="9807" y="20977"/>
                </a:cubicBezTo>
                <a:cubicBezTo>
                  <a:pt x="9892" y="21003"/>
                  <a:pt x="9980" y="20953"/>
                  <a:pt x="10005" y="20869"/>
                </a:cubicBezTo>
                <a:cubicBezTo>
                  <a:pt x="10008" y="20860"/>
                  <a:pt x="10009" y="20854"/>
                  <a:pt x="10010" y="20845"/>
                </a:cubicBezTo>
                <a:cubicBezTo>
                  <a:pt x="10018" y="20800"/>
                  <a:pt x="10011" y="20751"/>
                  <a:pt x="9987" y="20713"/>
                </a:cubicBezTo>
                <a:cubicBezTo>
                  <a:pt x="9969" y="20685"/>
                  <a:pt x="9943" y="20662"/>
                  <a:pt x="9911" y="20652"/>
                </a:cubicBezTo>
                <a:close/>
                <a:moveTo>
                  <a:pt x="6901" y="20680"/>
                </a:moveTo>
                <a:cubicBezTo>
                  <a:pt x="6864" y="20712"/>
                  <a:pt x="6874" y="20774"/>
                  <a:pt x="6882" y="20817"/>
                </a:cubicBezTo>
                <a:lnTo>
                  <a:pt x="7000" y="20807"/>
                </a:lnTo>
                <a:cubicBezTo>
                  <a:pt x="7014" y="20768"/>
                  <a:pt x="7015" y="20726"/>
                  <a:pt x="6995" y="20689"/>
                </a:cubicBezTo>
                <a:lnTo>
                  <a:pt x="6986" y="20680"/>
                </a:lnTo>
                <a:lnTo>
                  <a:pt x="6901" y="20680"/>
                </a:lnTo>
                <a:close/>
                <a:moveTo>
                  <a:pt x="12784" y="20746"/>
                </a:moveTo>
                <a:cubicBezTo>
                  <a:pt x="12638" y="20715"/>
                  <a:pt x="12571" y="20894"/>
                  <a:pt x="12666" y="20991"/>
                </a:cubicBezTo>
                <a:cubicBezTo>
                  <a:pt x="12695" y="21004"/>
                  <a:pt x="12726" y="21016"/>
                  <a:pt x="12756" y="21024"/>
                </a:cubicBezTo>
                <a:cubicBezTo>
                  <a:pt x="12835" y="21016"/>
                  <a:pt x="12892" y="20943"/>
                  <a:pt x="12884" y="20864"/>
                </a:cubicBezTo>
                <a:cubicBezTo>
                  <a:pt x="12880" y="20829"/>
                  <a:pt x="12867" y="20798"/>
                  <a:pt x="12841" y="20774"/>
                </a:cubicBezTo>
                <a:lnTo>
                  <a:pt x="12836" y="20770"/>
                </a:lnTo>
                <a:cubicBezTo>
                  <a:pt x="12821" y="20758"/>
                  <a:pt x="12803" y="20751"/>
                  <a:pt x="12784" y="20746"/>
                </a:cubicBezTo>
                <a:close/>
                <a:moveTo>
                  <a:pt x="9018" y="20779"/>
                </a:moveTo>
                <a:cubicBezTo>
                  <a:pt x="8982" y="20780"/>
                  <a:pt x="8950" y="20798"/>
                  <a:pt x="8923" y="20826"/>
                </a:cubicBezTo>
                <a:cubicBezTo>
                  <a:pt x="8876" y="20893"/>
                  <a:pt x="8890" y="20982"/>
                  <a:pt x="8956" y="21029"/>
                </a:cubicBezTo>
                <a:cubicBezTo>
                  <a:pt x="8976" y="21043"/>
                  <a:pt x="8998" y="21054"/>
                  <a:pt x="9022" y="21057"/>
                </a:cubicBezTo>
                <a:cubicBezTo>
                  <a:pt x="9100" y="21052"/>
                  <a:pt x="9160" y="20984"/>
                  <a:pt x="9155" y="20906"/>
                </a:cubicBezTo>
                <a:cubicBezTo>
                  <a:pt x="9154" y="20890"/>
                  <a:pt x="9152" y="20874"/>
                  <a:pt x="9145" y="20859"/>
                </a:cubicBezTo>
                <a:lnTo>
                  <a:pt x="9122" y="20817"/>
                </a:lnTo>
                <a:cubicBezTo>
                  <a:pt x="9093" y="20790"/>
                  <a:pt x="9054" y="20778"/>
                  <a:pt x="9018" y="20779"/>
                </a:cubicBezTo>
                <a:close/>
                <a:moveTo>
                  <a:pt x="11948" y="20836"/>
                </a:moveTo>
                <a:cubicBezTo>
                  <a:pt x="11909" y="20832"/>
                  <a:pt x="11871" y="20846"/>
                  <a:pt x="11839" y="20873"/>
                </a:cubicBezTo>
                <a:cubicBezTo>
                  <a:pt x="11778" y="20925"/>
                  <a:pt x="11768" y="21012"/>
                  <a:pt x="11815" y="21076"/>
                </a:cubicBezTo>
                <a:cubicBezTo>
                  <a:pt x="11904" y="21156"/>
                  <a:pt x="12093" y="21128"/>
                  <a:pt x="12071" y="20982"/>
                </a:cubicBezTo>
                <a:cubicBezTo>
                  <a:pt x="12069" y="20951"/>
                  <a:pt x="12062" y="20921"/>
                  <a:pt x="12052" y="20892"/>
                </a:cubicBezTo>
                <a:lnTo>
                  <a:pt x="12052" y="20888"/>
                </a:lnTo>
                <a:cubicBezTo>
                  <a:pt x="12025" y="20855"/>
                  <a:pt x="11987" y="20839"/>
                  <a:pt x="11948" y="20836"/>
                </a:cubicBezTo>
                <a:close/>
                <a:moveTo>
                  <a:pt x="8243" y="20921"/>
                </a:moveTo>
                <a:cubicBezTo>
                  <a:pt x="8211" y="20919"/>
                  <a:pt x="8179" y="20919"/>
                  <a:pt x="8148" y="20925"/>
                </a:cubicBezTo>
                <a:cubicBezTo>
                  <a:pt x="8100" y="20963"/>
                  <a:pt x="8092" y="21033"/>
                  <a:pt x="8129" y="21081"/>
                </a:cubicBezTo>
                <a:cubicBezTo>
                  <a:pt x="8141" y="21096"/>
                  <a:pt x="8155" y="21107"/>
                  <a:pt x="8172" y="21114"/>
                </a:cubicBezTo>
                <a:lnTo>
                  <a:pt x="8214" y="21123"/>
                </a:lnTo>
                <a:cubicBezTo>
                  <a:pt x="8275" y="21115"/>
                  <a:pt x="8317" y="21061"/>
                  <a:pt x="8309" y="21001"/>
                </a:cubicBezTo>
                <a:cubicBezTo>
                  <a:pt x="8307" y="20991"/>
                  <a:pt x="8303" y="20977"/>
                  <a:pt x="8299" y="20968"/>
                </a:cubicBezTo>
                <a:lnTo>
                  <a:pt x="8276" y="20944"/>
                </a:lnTo>
                <a:lnTo>
                  <a:pt x="8243" y="20921"/>
                </a:lnTo>
                <a:close/>
                <a:moveTo>
                  <a:pt x="11064" y="20958"/>
                </a:moveTo>
                <a:cubicBezTo>
                  <a:pt x="11031" y="20972"/>
                  <a:pt x="11003" y="20998"/>
                  <a:pt x="10988" y="21034"/>
                </a:cubicBezTo>
                <a:cubicBezTo>
                  <a:pt x="10974" y="21070"/>
                  <a:pt x="10977" y="21112"/>
                  <a:pt x="10993" y="21147"/>
                </a:cubicBezTo>
                <a:cubicBezTo>
                  <a:pt x="11012" y="21172"/>
                  <a:pt x="11034" y="21194"/>
                  <a:pt x="11059" y="21213"/>
                </a:cubicBezTo>
                <a:cubicBezTo>
                  <a:pt x="11099" y="21222"/>
                  <a:pt x="11139" y="21219"/>
                  <a:pt x="11177" y="21204"/>
                </a:cubicBezTo>
                <a:cubicBezTo>
                  <a:pt x="11197" y="21187"/>
                  <a:pt x="11216" y="21165"/>
                  <a:pt x="11229" y="21142"/>
                </a:cubicBezTo>
                <a:cubicBezTo>
                  <a:pt x="11243" y="21093"/>
                  <a:pt x="11238" y="21042"/>
                  <a:pt x="11215" y="20996"/>
                </a:cubicBezTo>
                <a:lnTo>
                  <a:pt x="11215" y="20991"/>
                </a:lnTo>
                <a:cubicBezTo>
                  <a:pt x="11203" y="20978"/>
                  <a:pt x="11188" y="20968"/>
                  <a:pt x="11173" y="20958"/>
                </a:cubicBezTo>
                <a:cubicBezTo>
                  <a:pt x="11137" y="20944"/>
                  <a:pt x="11097" y="20945"/>
                  <a:pt x="11064" y="20958"/>
                </a:cubicBezTo>
                <a:close/>
                <a:moveTo>
                  <a:pt x="10289" y="21024"/>
                </a:moveTo>
                <a:cubicBezTo>
                  <a:pt x="10252" y="21028"/>
                  <a:pt x="10215" y="21054"/>
                  <a:pt x="10185" y="21086"/>
                </a:cubicBezTo>
                <a:cubicBezTo>
                  <a:pt x="10168" y="21109"/>
                  <a:pt x="10153" y="21134"/>
                  <a:pt x="10147" y="21161"/>
                </a:cubicBezTo>
                <a:cubicBezTo>
                  <a:pt x="10158" y="21231"/>
                  <a:pt x="10228" y="21266"/>
                  <a:pt x="10284" y="21298"/>
                </a:cubicBezTo>
                <a:cubicBezTo>
                  <a:pt x="10314" y="21283"/>
                  <a:pt x="10342" y="21265"/>
                  <a:pt x="10369" y="21246"/>
                </a:cubicBezTo>
                <a:cubicBezTo>
                  <a:pt x="10425" y="21191"/>
                  <a:pt x="10454" y="21140"/>
                  <a:pt x="10388" y="21081"/>
                </a:cubicBezTo>
                <a:lnTo>
                  <a:pt x="10384" y="21086"/>
                </a:lnTo>
                <a:cubicBezTo>
                  <a:pt x="10360" y="21041"/>
                  <a:pt x="10326" y="21021"/>
                  <a:pt x="10289" y="21024"/>
                </a:cubicBezTo>
                <a:close/>
                <a:moveTo>
                  <a:pt x="13257" y="21147"/>
                </a:moveTo>
                <a:cubicBezTo>
                  <a:pt x="13223" y="21144"/>
                  <a:pt x="13191" y="21149"/>
                  <a:pt x="13158" y="21156"/>
                </a:cubicBezTo>
                <a:lnTo>
                  <a:pt x="13139" y="21171"/>
                </a:lnTo>
                <a:cubicBezTo>
                  <a:pt x="13130" y="21201"/>
                  <a:pt x="13130" y="21234"/>
                  <a:pt x="13139" y="21265"/>
                </a:cubicBezTo>
                <a:lnTo>
                  <a:pt x="13158" y="21284"/>
                </a:lnTo>
                <a:cubicBezTo>
                  <a:pt x="13191" y="21292"/>
                  <a:pt x="13223" y="21292"/>
                  <a:pt x="13257" y="21284"/>
                </a:cubicBezTo>
                <a:lnTo>
                  <a:pt x="13257" y="21147"/>
                </a:lnTo>
                <a:close/>
                <a:moveTo>
                  <a:pt x="9542" y="21156"/>
                </a:moveTo>
                <a:cubicBezTo>
                  <a:pt x="9511" y="21155"/>
                  <a:pt x="9479" y="21158"/>
                  <a:pt x="9448" y="21166"/>
                </a:cubicBezTo>
                <a:cubicBezTo>
                  <a:pt x="9400" y="21204"/>
                  <a:pt x="9391" y="21269"/>
                  <a:pt x="9429" y="21317"/>
                </a:cubicBezTo>
                <a:cubicBezTo>
                  <a:pt x="9448" y="21341"/>
                  <a:pt x="9474" y="21357"/>
                  <a:pt x="9505" y="21359"/>
                </a:cubicBezTo>
                <a:cubicBezTo>
                  <a:pt x="9563" y="21355"/>
                  <a:pt x="9608" y="21304"/>
                  <a:pt x="9604" y="21246"/>
                </a:cubicBezTo>
                <a:cubicBezTo>
                  <a:pt x="9602" y="21223"/>
                  <a:pt x="9591" y="21202"/>
                  <a:pt x="9575" y="21185"/>
                </a:cubicBezTo>
                <a:lnTo>
                  <a:pt x="9575" y="21180"/>
                </a:lnTo>
                <a:lnTo>
                  <a:pt x="9542" y="21156"/>
                </a:lnTo>
                <a:close/>
                <a:moveTo>
                  <a:pt x="12368" y="21208"/>
                </a:moveTo>
                <a:cubicBezTo>
                  <a:pt x="12328" y="21243"/>
                  <a:pt x="12297" y="21281"/>
                  <a:pt x="12269" y="21326"/>
                </a:cubicBezTo>
                <a:cubicBezTo>
                  <a:pt x="12295" y="21354"/>
                  <a:pt x="12346" y="21410"/>
                  <a:pt x="12387" y="21411"/>
                </a:cubicBezTo>
                <a:cubicBezTo>
                  <a:pt x="12432" y="21399"/>
                  <a:pt x="12454" y="21350"/>
                  <a:pt x="12472" y="21317"/>
                </a:cubicBezTo>
                <a:cubicBezTo>
                  <a:pt x="12464" y="21301"/>
                  <a:pt x="12454" y="21290"/>
                  <a:pt x="12439" y="21279"/>
                </a:cubicBezTo>
                <a:lnTo>
                  <a:pt x="12439" y="21274"/>
                </a:lnTo>
                <a:cubicBezTo>
                  <a:pt x="12417" y="21258"/>
                  <a:pt x="12392" y="21217"/>
                  <a:pt x="12368" y="21208"/>
                </a:cubicBezTo>
                <a:close/>
                <a:moveTo>
                  <a:pt x="8696" y="21293"/>
                </a:moveTo>
                <a:cubicBezTo>
                  <a:pt x="8675" y="21292"/>
                  <a:pt x="8653" y="21300"/>
                  <a:pt x="8635" y="21312"/>
                </a:cubicBezTo>
                <a:lnTo>
                  <a:pt x="8616" y="21345"/>
                </a:lnTo>
                <a:cubicBezTo>
                  <a:pt x="8624" y="21381"/>
                  <a:pt x="8665" y="21419"/>
                  <a:pt x="8682" y="21449"/>
                </a:cubicBezTo>
                <a:cubicBezTo>
                  <a:pt x="8705" y="21420"/>
                  <a:pt x="8751" y="21376"/>
                  <a:pt x="8744" y="21336"/>
                </a:cubicBezTo>
                <a:cubicBezTo>
                  <a:pt x="8728" y="21319"/>
                  <a:pt x="8718" y="21301"/>
                  <a:pt x="8696" y="21293"/>
                </a:cubicBezTo>
                <a:close/>
                <a:moveTo>
                  <a:pt x="11650" y="21355"/>
                </a:moveTo>
                <a:cubicBezTo>
                  <a:pt x="11616" y="21353"/>
                  <a:pt x="11579" y="21356"/>
                  <a:pt x="11546" y="21364"/>
                </a:cubicBezTo>
                <a:lnTo>
                  <a:pt x="11532" y="21378"/>
                </a:lnTo>
                <a:cubicBezTo>
                  <a:pt x="11524" y="21409"/>
                  <a:pt x="11524" y="21437"/>
                  <a:pt x="11532" y="21468"/>
                </a:cubicBezTo>
                <a:lnTo>
                  <a:pt x="11546" y="21487"/>
                </a:lnTo>
                <a:cubicBezTo>
                  <a:pt x="11580" y="21495"/>
                  <a:pt x="11616" y="21495"/>
                  <a:pt x="11650" y="21487"/>
                </a:cubicBezTo>
                <a:lnTo>
                  <a:pt x="11650" y="21355"/>
                </a:lnTo>
                <a:close/>
                <a:moveTo>
                  <a:pt x="10747" y="21458"/>
                </a:moveTo>
                <a:lnTo>
                  <a:pt x="10719" y="21473"/>
                </a:lnTo>
                <a:lnTo>
                  <a:pt x="10705" y="21487"/>
                </a:lnTo>
                <a:cubicBezTo>
                  <a:pt x="10702" y="21521"/>
                  <a:pt x="10701" y="21557"/>
                  <a:pt x="10710" y="21591"/>
                </a:cubicBezTo>
                <a:lnTo>
                  <a:pt x="10729" y="21600"/>
                </a:lnTo>
                <a:cubicBezTo>
                  <a:pt x="10765" y="21592"/>
                  <a:pt x="10805" y="21589"/>
                  <a:pt x="10842" y="21591"/>
                </a:cubicBezTo>
                <a:lnTo>
                  <a:pt x="10842" y="21458"/>
                </a:lnTo>
                <a:lnTo>
                  <a:pt x="10747" y="21458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672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ctrTitle" idx="4294967295"/>
          </p:nvPr>
        </p:nvSpPr>
        <p:spPr>
          <a:xfrm>
            <a:off x="685800" y="516550"/>
            <a:ext cx="4779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4294967295"/>
          </p:nvPr>
        </p:nvSpPr>
        <p:spPr>
          <a:xfrm>
            <a:off x="685800" y="1658952"/>
            <a:ext cx="4779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5691529" y="1928026"/>
            <a:ext cx="1834225" cy="1834174"/>
            <a:chOff x="6643075" y="3664250"/>
            <a:chExt cx="407950" cy="407975"/>
          </a:xfrm>
        </p:grpSpPr>
        <p:sp>
          <p:nvSpPr>
            <p:cNvPr id="251" name="Google Shape;251;p2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4"/>
          <p:cNvGrpSpPr/>
          <p:nvPr/>
        </p:nvGrpSpPr>
        <p:grpSpPr>
          <a:xfrm rot="1394615">
            <a:off x="4332728" y="3369282"/>
            <a:ext cx="754116" cy="754073"/>
            <a:chOff x="576250" y="4319400"/>
            <a:chExt cx="442075" cy="442050"/>
          </a:xfrm>
        </p:grpSpPr>
        <p:sp>
          <p:nvSpPr>
            <p:cNvPr id="254" name="Google Shape;254;p2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4"/>
          <p:cNvSpPr/>
          <p:nvPr/>
        </p:nvSpPr>
        <p:spPr>
          <a:xfrm>
            <a:off x="6772040" y="1456034"/>
            <a:ext cx="286692" cy="2737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/>
          <p:nvPr/>
        </p:nvSpPr>
        <p:spPr>
          <a:xfrm rot="2697259">
            <a:off x="7612629" y="2742751"/>
            <a:ext cx="435210" cy="41555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7279804" y="3595706"/>
            <a:ext cx="174341" cy="1665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/>
          <p:nvPr/>
        </p:nvSpPr>
        <p:spPr>
          <a:xfrm rot="1280428">
            <a:off x="5489444" y="2867276"/>
            <a:ext cx="174286" cy="16650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02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910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162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title" idx="4294967295"/>
          </p:nvPr>
        </p:nvSpPr>
        <p:spPr>
          <a:xfrm>
            <a:off x="485000" y="33588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WANT BIG IMPACT?</a:t>
            </a:r>
            <a:endParaRPr sz="3000" b="0">
              <a:solidFill>
                <a:srgbClr val="EF007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USE BIG IMAGE.</a:t>
            </a:r>
            <a:endParaRPr sz="3000">
              <a:solidFill>
                <a:srgbClr val="EF007E"/>
              </a:solidFill>
            </a:endParaRPr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7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308829" y="3735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8700"/>
                </a:solidFill>
              </a:rPr>
              <a:t>MACHINE LEARNING DICTIONARY</a:t>
            </a:r>
            <a:endParaRPr dirty="0">
              <a:solidFill>
                <a:srgbClr val="FF8700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</a:rPr>
              <a:t>412 words and phrases scraped from </a:t>
            </a:r>
            <a:r>
              <a:rPr lang="en" sz="2000" dirty="0">
                <a:solidFill>
                  <a:schemeClr val="bg1"/>
                </a:solidFill>
                <a:hlinkClick r:id="rId3"/>
              </a:rPr>
              <a:t>Google Developers’ Machine Learning Glossary</a:t>
            </a:r>
            <a:endParaRPr lang="en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</a:rPr>
              <a:t>From ”A/B testing” to “wide model”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D49466-F12A-AC44-8419-53ED7AAE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23" y="784780"/>
            <a:ext cx="4318848" cy="3573939"/>
          </a:xfrm>
          <a:prstGeom prst="rect">
            <a:avLst/>
          </a:prstGeom>
        </p:spPr>
      </p:pic>
      <p:sp>
        <p:nvSpPr>
          <p:cNvPr id="13" name="Google Shape;233;p22">
            <a:extLst>
              <a:ext uri="{FF2B5EF4-FFF2-40B4-BE49-F238E27FC236}">
                <a16:creationId xmlns:a16="http://schemas.microsoft.com/office/drawing/2014/main" id="{CF0E1C27-32F8-7B4A-8975-5CE051C1087A}"/>
              </a:ext>
            </a:extLst>
          </p:cNvPr>
          <p:cNvSpPr txBox="1">
            <a:spLocks/>
          </p:cNvSpPr>
          <p:nvPr/>
        </p:nvSpPr>
        <p:spPr>
          <a:xfrm>
            <a:off x="320163" y="356080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Abel" panose="02000506030000020004" pitchFamily="2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183259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7470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92" name="Google Shape;292;p28"/>
          <p:cNvGrpSpPr/>
          <p:nvPr/>
        </p:nvGrpSpPr>
        <p:grpSpPr>
          <a:xfrm>
            <a:off x="761992" y="1213578"/>
            <a:ext cx="4036590" cy="3713071"/>
            <a:chOff x="2256567" y="677103"/>
            <a:chExt cx="4036590" cy="3713071"/>
          </a:xfrm>
        </p:grpSpPr>
        <p:sp>
          <p:nvSpPr>
            <p:cNvPr id="293" name="Google Shape;293;p28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2952619" y="2352241"/>
            <a:ext cx="2440200" cy="2440200"/>
            <a:chOff x="2952619" y="2352241"/>
            <a:chExt cx="2440200" cy="2440200"/>
          </a:xfrm>
        </p:grpSpPr>
        <p:sp>
          <p:nvSpPr>
            <p:cNvPr id="300" name="Google Shape;300;p28"/>
            <p:cNvSpPr/>
            <p:nvPr/>
          </p:nvSpPr>
          <p:spPr>
            <a:xfrm>
              <a:off x="2952619" y="2352241"/>
              <a:ext cx="2440200" cy="2440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6198662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3241375" y="3040750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congue tempus</a:t>
              </a:r>
              <a:endParaRPr sz="12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072362" y="1910528"/>
            <a:ext cx="1423800" cy="1423800"/>
            <a:chOff x="3490737" y="1374053"/>
            <a:chExt cx="1423800" cy="1423800"/>
          </a:xfrm>
        </p:grpSpPr>
        <p:sp>
          <p:nvSpPr>
            <p:cNvPr id="303" name="Google Shape;303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tempus</a:t>
              </a:r>
              <a:endParaRPr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82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10" name="Google Shape;310;p29"/>
          <p:cNvGraphicFramePr/>
          <p:nvPr/>
        </p:nvGraphicFramePr>
        <p:xfrm>
          <a:off x="7620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5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Yellow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Blue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Orange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24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16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1" name="Google Shape;311;p2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0415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698425" y="987174"/>
            <a:ext cx="7113746" cy="338883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rgbClr val="FF8700"/>
              </a:gs>
              <a:gs pos="100000">
                <a:srgbClr val="EF0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762000" y="535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2007801" y="1689600"/>
            <a:ext cx="65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550062"/>
          </a:solidFill>
          <a:ln w="9525" cap="flat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our office</a:t>
            </a:r>
            <a:endParaRPr sz="1000">
              <a:solidFill>
                <a:srgbClr val="FFF7E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1267075" y="20853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2791075" y="34569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652237" y="1887051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4261837" y="37732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6734680" y="3849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6201280" y="2325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180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1066800" y="1659550"/>
            <a:ext cx="6007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50062"/>
                </a:solidFill>
              </a:rPr>
              <a:t>89,526,124</a:t>
            </a:r>
            <a:endParaRPr sz="9600">
              <a:solidFill>
                <a:srgbClr val="550062"/>
              </a:solidFill>
            </a:endParaRPr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1066800" y="2916254"/>
            <a:ext cx="6007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41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>
            <a:off x="914400" y="495600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>
            <a:off x="914400" y="1258907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 idx="4294967295"/>
          </p:nvPr>
        </p:nvSpPr>
        <p:spPr>
          <a:xfrm>
            <a:off x="914400" y="3276894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4294967295"/>
          </p:nvPr>
        </p:nvSpPr>
        <p:spPr>
          <a:xfrm>
            <a:off x="914400" y="4040201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41" name="Google Shape;341;p32"/>
          <p:cNvSpPr txBox="1">
            <a:spLocks noGrp="1"/>
          </p:cNvSpPr>
          <p:nvPr>
            <p:ph type="ctrTitle" idx="4294967295"/>
          </p:nvPr>
        </p:nvSpPr>
        <p:spPr>
          <a:xfrm>
            <a:off x="914400" y="1886247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294967295"/>
          </p:nvPr>
        </p:nvSpPr>
        <p:spPr>
          <a:xfrm>
            <a:off x="914400" y="2649554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323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350" name="Google Shape;350;p33"/>
          <p:cNvGrpSpPr/>
          <p:nvPr/>
        </p:nvGrpSpPr>
        <p:grpSpPr>
          <a:xfrm>
            <a:off x="607936" y="1562850"/>
            <a:ext cx="2726286" cy="2547000"/>
            <a:chOff x="1293736" y="1258050"/>
            <a:chExt cx="2726286" cy="2547000"/>
          </a:xfrm>
        </p:grpSpPr>
        <p:sp>
          <p:nvSpPr>
            <p:cNvPr id="351" name="Google Shape;351;p3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5006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1200" b="1">
                <a:solidFill>
                  <a:srgbClr val="55006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3" name="Google Shape;353;p3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4" name="Google Shape;354;p33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55" name="Google Shape;355;p33"/>
          <p:cNvGrpSpPr/>
          <p:nvPr/>
        </p:nvGrpSpPr>
        <p:grpSpPr>
          <a:xfrm>
            <a:off x="2518158" y="1562850"/>
            <a:ext cx="2726286" cy="2547000"/>
            <a:chOff x="3203958" y="1258050"/>
            <a:chExt cx="2726286" cy="2547000"/>
          </a:xfrm>
        </p:grpSpPr>
        <p:sp>
          <p:nvSpPr>
            <p:cNvPr id="356" name="Google Shape;356;p33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EF007E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1200" b="1">
                <a:solidFill>
                  <a:srgbClr val="EF007E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60" name="Google Shape;360;p33"/>
          <p:cNvGrpSpPr/>
          <p:nvPr/>
        </p:nvGrpSpPr>
        <p:grpSpPr>
          <a:xfrm>
            <a:off x="4438177" y="1562850"/>
            <a:ext cx="2726286" cy="2547000"/>
            <a:chOff x="5123977" y="1258050"/>
            <a:chExt cx="2726286" cy="2547000"/>
          </a:xfrm>
        </p:grpSpPr>
        <p:sp>
          <p:nvSpPr>
            <p:cNvPr id="361" name="Google Shape;361;p33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8700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1200" b="1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3" name="Google Shape;363;p33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4" name="Google Shape;364;p33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68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1" name="Google Shape;371;p34"/>
          <p:cNvSpPr txBox="1">
            <a:spLocks noGrp="1"/>
          </p:cNvSpPr>
          <p:nvPr>
            <p:ph type="body" idx="2"/>
          </p:nvPr>
        </p:nvSpPr>
        <p:spPr>
          <a:xfrm>
            <a:off x="29175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3"/>
          </p:nvPr>
        </p:nvSpPr>
        <p:spPr>
          <a:xfrm>
            <a:off x="50730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762000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2"/>
          </p:nvPr>
        </p:nvSpPr>
        <p:spPr>
          <a:xfrm>
            <a:off x="29175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3"/>
          </p:nvPr>
        </p:nvSpPr>
        <p:spPr>
          <a:xfrm>
            <a:off x="50730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40478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body" idx="1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and Google Sheets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383" name="Google Shape;383;p35"/>
          <p:cNvCxnSpPr/>
          <p:nvPr/>
        </p:nvCxnSpPr>
        <p:spPr>
          <a:xfrm>
            <a:off x="768450" y="1074699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5"/>
          <p:cNvCxnSpPr/>
          <p:nvPr/>
        </p:nvCxnSpPr>
        <p:spPr>
          <a:xfrm>
            <a:off x="768450" y="1784181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5"/>
          <p:cNvCxnSpPr/>
          <p:nvPr/>
        </p:nvCxnSpPr>
        <p:spPr>
          <a:xfrm>
            <a:off x="768450" y="2493663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5"/>
          <p:cNvCxnSpPr/>
          <p:nvPr/>
        </p:nvCxnSpPr>
        <p:spPr>
          <a:xfrm>
            <a:off x="768450" y="320314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5"/>
          <p:cNvCxnSpPr/>
          <p:nvPr/>
        </p:nvCxnSpPr>
        <p:spPr>
          <a:xfrm>
            <a:off x="768450" y="393452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5"/>
          <p:cNvSpPr txBox="1"/>
          <p:nvPr/>
        </p:nvSpPr>
        <p:spPr>
          <a:xfrm>
            <a:off x="76845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4000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3000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1294077" y="2380936"/>
            <a:ext cx="198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1560367" y="1986873"/>
            <a:ext cx="198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826657" y="2493663"/>
            <a:ext cx="198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2779572" y="2694726"/>
            <a:ext cx="198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3045862" y="2096343"/>
            <a:ext cx="198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312153" y="1229023"/>
            <a:ext cx="198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4265067" y="2140118"/>
            <a:ext cx="198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4531357" y="1074575"/>
            <a:ext cx="198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4797648" y="2322561"/>
            <a:ext cx="198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5750562" y="2753100"/>
            <a:ext cx="198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6016853" y="1293618"/>
            <a:ext cx="198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283143" y="1607408"/>
            <a:ext cx="198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331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MOBILE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407" name="Google Shape;407;p36"/>
          <p:cNvGrpSpPr/>
          <p:nvPr/>
        </p:nvGrpSpPr>
        <p:grpSpPr>
          <a:xfrm>
            <a:off x="762000" y="373572"/>
            <a:ext cx="2119546" cy="4396359"/>
            <a:chOff x="2547150" y="238125"/>
            <a:chExt cx="2525675" cy="5238750"/>
          </a:xfrm>
        </p:grpSpPr>
        <p:sp>
          <p:nvSpPr>
            <p:cNvPr id="408" name="Google Shape;408;p36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809013" y="7558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381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8700"/>
                </a:solidFill>
              </a:rPr>
              <a:t>MALLET 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783" y="564895"/>
            <a:ext cx="6926935" cy="40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I: DATA</a:t>
            </a:r>
            <a:endParaRPr dirty="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§"/>
            </a:pPr>
            <a:r>
              <a:rPr lang="en-US" dirty="0"/>
              <a:t>Abstracts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§"/>
            </a:pPr>
            <a:r>
              <a:rPr lang="en-US" dirty="0"/>
              <a:t>-scraping, searching cleaning </a:t>
            </a:r>
            <a:endParaRPr dirty="0"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08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8700"/>
                </a:solidFill>
              </a:rPr>
              <a:t>COHERENCE</a:t>
            </a:r>
            <a:br>
              <a:rPr lang="en" sz="3600" dirty="0">
                <a:solidFill>
                  <a:srgbClr val="FF8700"/>
                </a:solidFill>
              </a:rPr>
            </a:br>
            <a:r>
              <a:rPr lang="en" sz="3600" dirty="0">
                <a:solidFill>
                  <a:srgbClr val="FF8700"/>
                </a:solidFill>
              </a:rPr>
              <a:t>SCORE 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53" y="842517"/>
            <a:ext cx="5967931" cy="34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239160" y="373500"/>
            <a:ext cx="1903149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8700"/>
                </a:solidFill>
              </a:rPr>
              <a:t>DOMINANT TOPIC PER DOC</a:t>
            </a:r>
            <a:endParaRPr sz="3600" dirty="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Show and explain your web, app or software projects using these gadget templates.</a:t>
            </a:r>
            <a:endParaRPr sz="2400" dirty="0"/>
          </a:p>
        </p:txBody>
      </p:sp>
      <p:pic>
        <p:nvPicPr>
          <p:cNvPr id="6" name="Picture 5" descr="Chart, bubbl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A5395EC-41E8-E344-82DB-4874F4AD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53" y="842517"/>
            <a:ext cx="5967931" cy="34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66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>
            <a:off x="762002" y="465959"/>
            <a:ext cx="2736410" cy="4222433"/>
            <a:chOff x="2112475" y="238125"/>
            <a:chExt cx="3395050" cy="5238750"/>
          </a:xfrm>
        </p:grpSpPr>
        <p:sp>
          <p:nvSpPr>
            <p:cNvPr id="419" name="Google Shape;419;p37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TABLET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88" y="839875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492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body" idx="4294967295"/>
          </p:nvPr>
        </p:nvSpPr>
        <p:spPr>
          <a:xfrm>
            <a:off x="5836088" y="373700"/>
            <a:ext cx="2798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DESKTOP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624874" y="1241329"/>
            <a:ext cx="4542205" cy="2661224"/>
            <a:chOff x="1177450" y="241631"/>
            <a:chExt cx="6173152" cy="3616776"/>
          </a:xfrm>
        </p:grpSpPr>
        <p:sp>
          <p:nvSpPr>
            <p:cNvPr id="432" name="Google Shape;432;p38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13070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38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42" name="Google Shape;442;p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Any questions?</a:t>
            </a:r>
            <a:endParaRPr sz="3600">
              <a:solidFill>
                <a:srgbClr val="FF8700"/>
              </a:solidFill>
            </a:endParaRPr>
          </a:p>
        </p:txBody>
      </p:sp>
      <p:sp>
        <p:nvSpPr>
          <p:cNvPr id="443" name="Google Shape;443;p39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5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071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87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FF8700"/>
              </a:solidFill>
            </a:endParaRPr>
          </a:p>
        </p:txBody>
      </p:sp>
      <p:sp>
        <p:nvSpPr>
          <p:cNvPr id="452" name="Google Shape;452;p4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8526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 and colors: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 dirty="0"/>
              <a:t>Titles: Abel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 dirty="0"/>
              <a:t>Body copy: Abel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You can download the font on this page: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https://www.fontsquirrel.com/fonts/abel</a:t>
            </a:r>
            <a:endParaRPr sz="1800" dirty="0">
              <a:solidFill>
                <a:srgbClr val="FF87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Orange </a:t>
            </a:r>
            <a:r>
              <a:rPr lang="en" sz="1800" b="1" dirty="0">
                <a:solidFill>
                  <a:srgbClr val="FF8700"/>
                </a:solidFill>
              </a:rPr>
              <a:t>#ff8700</a:t>
            </a:r>
            <a:r>
              <a:rPr lang="en" sz="1800" dirty="0">
                <a:solidFill>
                  <a:srgbClr val="FFF7ED"/>
                </a:solidFill>
              </a:rPr>
              <a:t> · Magenta</a:t>
            </a:r>
            <a:r>
              <a:rPr lang="en" sz="1800" dirty="0"/>
              <a:t> </a:t>
            </a:r>
            <a:r>
              <a:rPr lang="en" sz="1800" b="1" dirty="0">
                <a:solidFill>
                  <a:srgbClr val="EF007E"/>
                </a:solidFill>
              </a:rPr>
              <a:t>#ef007e</a:t>
            </a:r>
            <a:r>
              <a:rPr lang="en" sz="1800" dirty="0">
                <a:solidFill>
                  <a:srgbClr val="FFF7ED"/>
                </a:solidFill>
              </a:rPr>
              <a:t> · Purple</a:t>
            </a:r>
            <a:r>
              <a:rPr lang="en" sz="1800" dirty="0"/>
              <a:t> </a:t>
            </a:r>
            <a:r>
              <a:rPr lang="en" sz="1800" b="1" dirty="0">
                <a:solidFill>
                  <a:srgbClr val="550062"/>
                </a:solidFill>
                <a:highlight>
                  <a:srgbClr val="000000"/>
                </a:highlight>
              </a:rPr>
              <a:t>#550062</a:t>
            </a:r>
            <a:endParaRPr sz="1800" dirty="0">
              <a:solidFill>
                <a:srgbClr val="FFF7ED"/>
              </a:solidFill>
              <a:highlight>
                <a:srgbClr val="000000"/>
              </a:highlight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62000" y="4552650"/>
            <a:ext cx="6255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0" name="Google Shape;460;p4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562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4472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712400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DEC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51607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NOV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5908150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OCT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5300223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SEP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4692296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4084369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JUL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3476442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2868515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MAY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2260588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APR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1652661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104473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FEB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43680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JAN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0" y="2755950"/>
            <a:ext cx="5868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 rot="10800000">
            <a:off x="70816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43"/>
          <p:cNvSpPr txBox="1"/>
          <p:nvPr/>
        </p:nvSpPr>
        <p:spPr>
          <a:xfrm>
            <a:off x="67038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8" name="Google Shape;488;p43"/>
          <p:cNvCxnSpPr/>
          <p:nvPr/>
        </p:nvCxnSpPr>
        <p:spPr>
          <a:xfrm rot="10800000">
            <a:off x="192500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43"/>
          <p:cNvSpPr txBox="1"/>
          <p:nvPr/>
        </p:nvSpPr>
        <p:spPr>
          <a:xfrm>
            <a:off x="1888609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0" name="Google Shape;490;p43"/>
          <p:cNvCxnSpPr/>
          <p:nvPr/>
        </p:nvCxnSpPr>
        <p:spPr>
          <a:xfrm rot="10800000">
            <a:off x="314183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43"/>
          <p:cNvSpPr txBox="1"/>
          <p:nvPr/>
        </p:nvSpPr>
        <p:spPr>
          <a:xfrm>
            <a:off x="3106833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2" name="Google Shape;492;p43"/>
          <p:cNvCxnSpPr/>
          <p:nvPr/>
        </p:nvCxnSpPr>
        <p:spPr>
          <a:xfrm rot="10800000">
            <a:off x="435867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43"/>
          <p:cNvSpPr txBox="1"/>
          <p:nvPr/>
        </p:nvSpPr>
        <p:spPr>
          <a:xfrm>
            <a:off x="4325057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4" name="Google Shape;494;p43"/>
          <p:cNvCxnSpPr/>
          <p:nvPr/>
        </p:nvCxnSpPr>
        <p:spPr>
          <a:xfrm rot="10800000">
            <a:off x="55755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43"/>
          <p:cNvSpPr txBox="1"/>
          <p:nvPr/>
        </p:nvSpPr>
        <p:spPr>
          <a:xfrm>
            <a:off x="5543281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6" name="Google Shape;496;p43"/>
          <p:cNvCxnSpPr/>
          <p:nvPr/>
        </p:nvCxnSpPr>
        <p:spPr>
          <a:xfrm rot="10800000">
            <a:off x="679234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7" name="Google Shape;497;p43"/>
          <p:cNvSpPr txBox="1"/>
          <p:nvPr/>
        </p:nvSpPr>
        <p:spPr>
          <a:xfrm>
            <a:off x="676150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8" name="Google Shape;498;p43"/>
          <p:cNvCxnSpPr/>
          <p:nvPr/>
        </p:nvCxnSpPr>
        <p:spPr>
          <a:xfrm rot="10800000">
            <a:off x="13259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9" name="Google Shape;499;p43"/>
          <p:cNvSpPr txBox="1"/>
          <p:nvPr/>
        </p:nvSpPr>
        <p:spPr>
          <a:xfrm>
            <a:off x="126133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0" name="Google Shape;500;p43"/>
          <p:cNvCxnSpPr/>
          <p:nvPr/>
        </p:nvCxnSpPr>
        <p:spPr>
          <a:xfrm rot="10800000">
            <a:off x="25427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1" name="Google Shape;501;p43"/>
          <p:cNvSpPr txBox="1"/>
          <p:nvPr/>
        </p:nvSpPr>
        <p:spPr>
          <a:xfrm>
            <a:off x="248660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2" name="Google Shape;502;p43"/>
          <p:cNvCxnSpPr/>
          <p:nvPr/>
        </p:nvCxnSpPr>
        <p:spPr>
          <a:xfrm rot="10800000">
            <a:off x="375960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43"/>
          <p:cNvSpPr txBox="1"/>
          <p:nvPr/>
        </p:nvSpPr>
        <p:spPr>
          <a:xfrm>
            <a:off x="3711878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 rot="10800000">
            <a:off x="497643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3"/>
          <p:cNvSpPr txBox="1"/>
          <p:nvPr/>
        </p:nvSpPr>
        <p:spPr>
          <a:xfrm>
            <a:off x="493715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6" name="Google Shape;506;p43"/>
          <p:cNvCxnSpPr/>
          <p:nvPr/>
        </p:nvCxnSpPr>
        <p:spPr>
          <a:xfrm rot="10800000">
            <a:off x="619327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616242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 rot="10800000">
            <a:off x="741011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7375308" y="3648150"/>
            <a:ext cx="95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8094578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4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9" name="Google Shape;519;p4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1" name="Google Shape;521;p4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22" name="Google Shape;522;p4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4" name="Google Shape;524;p4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25" name="Google Shape;525;p4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7" name="Google Shape;527;p44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28" name="Google Shape;528;p4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31" name="Google Shape;531;p4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3" name="Google Shape;533;p4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34" name="Google Shape;534;p4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536" name="Google Shape;536;p44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49626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I: DATA</a:t>
            </a:r>
            <a:endParaRPr dirty="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§"/>
            </a:pPr>
            <a:r>
              <a:rPr lang="en-US" dirty="0"/>
              <a:t>EDA – top occurring words\, plot citations </a:t>
            </a:r>
            <a:endParaRPr dirty="0"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25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aphicFrame>
        <p:nvGraphicFramePr>
          <p:cNvPr id="548" name="Google Shape;548;p45"/>
          <p:cNvGraphicFramePr/>
          <p:nvPr/>
        </p:nvGraphicFramePr>
        <p:xfrm>
          <a:off x="762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2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994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753800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STRENGTHS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4657613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WEAKNESSES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753800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OPPORTUNITIES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4657613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THREATS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3426436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 rot="5400000">
            <a:off x="3581904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 rot="10800000">
            <a:off x="3581904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-5400000">
            <a:off x="3426436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3999865" y="2219943"/>
            <a:ext cx="244940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S</a:t>
            </a:r>
          </a:p>
        </p:txBody>
      </p:sp>
      <p:sp>
        <p:nvSpPr>
          <p:cNvPr id="564" name="Google Shape;564;p46"/>
          <p:cNvSpPr/>
          <p:nvPr/>
        </p:nvSpPr>
        <p:spPr>
          <a:xfrm>
            <a:off x="4905007" y="2226822"/>
            <a:ext cx="42217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W</a:t>
            </a:r>
          </a:p>
        </p:txBody>
      </p:sp>
      <p:sp>
        <p:nvSpPr>
          <p:cNvPr id="565" name="Google Shape;565;p46"/>
          <p:cNvSpPr/>
          <p:nvPr/>
        </p:nvSpPr>
        <p:spPr>
          <a:xfrm>
            <a:off x="3969041" y="3205969"/>
            <a:ext cx="239986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O</a:t>
            </a:r>
          </a:p>
        </p:txBody>
      </p:sp>
      <p:sp>
        <p:nvSpPr>
          <p:cNvPr id="566" name="Google Shape;566;p46"/>
          <p:cNvSpPr/>
          <p:nvPr/>
        </p:nvSpPr>
        <p:spPr>
          <a:xfrm>
            <a:off x="5006837" y="3212849"/>
            <a:ext cx="24163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931753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72" name="Google Shape;572;p4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Activities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Resources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5" name="Google Shape;575;p47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Value Propositions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Relationships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Channels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Segments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9" name="Google Shape;579;p47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Partners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Cost Structure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Revenue Streams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47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87" name="Google Shape;587;p4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7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90" name="Google Shape;590;p4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7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98" name="Google Shape;598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7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610" name="Google Shape;610;p4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47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459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21" name="Google Shape;621;p4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pSp>
        <p:nvGrpSpPr>
          <p:cNvPr id="622" name="Google Shape;622;p48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623" name="Google Shape;623;p48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95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cxnSp>
        <p:nvCxnSpPr>
          <p:cNvPr id="630" name="Google Shape;630;p48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1" name="Google Shape;631;p48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2" name="Google Shape;632;p48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3" name="Google Shape;633;p48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5" name="Google Shape;635;p48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8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8" name="Google Shape;638;p48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8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40" name="Google Shape;640;p48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8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01483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648" name="Google Shape;648;p49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9" name="Google Shape;649;p49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Imani Jackson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0" name="Google Shape;65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1" name="Google Shape;651;p49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Marcos Galán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3" name="Google Shape;653;p49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Ixchel Valdía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4" name="Google Shape;654;p49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5" name="Google Shape;655;p49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Nils Årud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177714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1" name="Google Shape;661;p50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50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63" name="Google Shape;663;p50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0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0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0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0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0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0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50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50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50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50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50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0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50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0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50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0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50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0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0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50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50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50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50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50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50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50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50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50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50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50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50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50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50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50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50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50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50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50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50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50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50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9" name="Google Shape;709;p5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pSp>
        <p:nvGrpSpPr>
          <p:cNvPr id="710" name="Google Shape;710;p50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11" name="Google Shape;711;p50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50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50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50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0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0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50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50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50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50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50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50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50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50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50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50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50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50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50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50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50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50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3" name="Google Shape;733;p50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34" name="Google Shape;734;p50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35" name="Google Shape;735;p50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8" name="Google Shape;738;p50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19866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Our company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645749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51" name="Google Shape;751;p5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aphicFrame>
        <p:nvGraphicFramePr>
          <p:cNvPr id="752" name="Google Shape;752;p51"/>
          <p:cNvGraphicFramePr/>
          <p:nvPr/>
        </p:nvGraphicFramePr>
        <p:xfrm>
          <a:off x="762000" y="1474725"/>
          <a:ext cx="6641975" cy="2986825"/>
        </p:xfrm>
        <a:graphic>
          <a:graphicData uri="http://schemas.openxmlformats.org/drawingml/2006/table">
            <a:tbl>
              <a:tblPr>
                <a:noFill/>
                <a:tableStyleId>{E83463F9-D5CF-43F4-B926-AF2557A2109F}</a:tableStyleId>
              </a:tblPr>
              <a:tblGrid>
                <a:gridCol w="73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215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58" name="Google Shape;758;p5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5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73" name="Google Shape;773;p5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5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79" name="Google Shape;779;p5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5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5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87" name="Google Shape;787;p5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5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5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93" name="Google Shape;793;p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5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801" name="Google Shape;801;p5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5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5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810" name="Google Shape;810;p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813" name="Google Shape;81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5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816" name="Google Shape;816;p5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820" name="Google Shape;820;p5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5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28" name="Google Shape;828;p5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5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35" name="Google Shape;835;p5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5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5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41" name="Google Shape;841;p5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5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44" name="Google Shape;844;p5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5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50" name="Google Shape;850;p5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5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53" name="Google Shape;853;p5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5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61" name="Google Shape;861;p5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67" name="Google Shape;867;p5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76" name="Google Shape;876;p5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5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81" name="Google Shape;881;p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5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86" name="Google Shape;886;p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5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91" name="Google Shape;891;p5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94" name="Google Shape;894;p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97" name="Google Shape;897;p5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5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901" name="Google Shape;901;p5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904" name="Google Shape;904;p5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5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5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915" name="Google Shape;915;p5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5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919" name="Google Shape;919;p5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5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922" name="Google Shape;922;p5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927" name="Google Shape;927;p5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5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5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32" name="Google Shape;932;p5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5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39" name="Google Shape;939;p5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5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49" name="Google Shape;949;p5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53" name="Google Shape;953;p5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57" name="Google Shape;957;p5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63" name="Google Shape;963;p5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66" name="Google Shape;966;p5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5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74" name="Google Shape;974;p5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5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81" name="Google Shape;981;p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84" name="Google Shape;984;p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5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93" name="Google Shape;993;p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5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002" name="Google Shape;1002;p5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005" name="Google Shape;1005;p5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5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012" name="Google Shape;1012;p5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5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020" name="Google Shape;1020;p5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5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024" name="Google Shape;1024;p5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31" name="Google Shape;1031;p5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35" name="Google Shape;1035;p5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39" name="Google Shape;1039;p5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45" name="Google Shape;1045;p5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5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73" name="Google Shape;1073;p5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5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97" name="Google Shape;1097;p5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5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112" name="Google Shape;1112;p5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5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116" name="Google Shape;1116;p5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5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123" name="Google Shape;1123;p5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32" name="Google Shape;1132;p5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36" name="Google Shape;1136;p5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42" name="Google Shape;1142;p5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5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50" name="Google Shape;1150;p5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5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57" name="Google Shape;1157;p5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67" name="Google Shape;1167;p5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5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79" name="Google Shape;1179;p5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85" name="Google Shape;1185;p5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>
            <a:off x="7243894" y="2032000"/>
            <a:ext cx="433992" cy="422729"/>
            <a:chOff x="5916675" y="927975"/>
            <a:chExt cx="516350" cy="502950"/>
          </a:xfrm>
        </p:grpSpPr>
        <p:sp>
          <p:nvSpPr>
            <p:cNvPr id="1193" name="Google Shape;119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52"/>
          <p:cNvGrpSpPr/>
          <p:nvPr/>
        </p:nvGrpSpPr>
        <p:grpSpPr>
          <a:xfrm>
            <a:off x="6359914" y="2737902"/>
            <a:ext cx="1079481" cy="1051467"/>
            <a:chOff x="5916675" y="927975"/>
            <a:chExt cx="516350" cy="502950"/>
          </a:xfrm>
        </p:grpSpPr>
        <p:sp>
          <p:nvSpPr>
            <p:cNvPr id="1196" name="Google Shape;1196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2"/>
          <p:cNvGrpSpPr/>
          <p:nvPr/>
        </p:nvGrpSpPr>
        <p:grpSpPr>
          <a:xfrm>
            <a:off x="6360057" y="2032000"/>
            <a:ext cx="433992" cy="422729"/>
            <a:chOff x="5916675" y="927975"/>
            <a:chExt cx="516350" cy="502950"/>
          </a:xfrm>
        </p:grpSpPr>
        <p:sp>
          <p:nvSpPr>
            <p:cNvPr id="1199" name="Google Shape;1199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52"/>
          <p:cNvSpPr/>
          <p:nvPr/>
        </p:nvSpPr>
        <p:spPr>
          <a:xfrm>
            <a:off x="7436055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2"/>
          <p:cNvSpPr/>
          <p:nvPr/>
        </p:nvSpPr>
        <p:spPr>
          <a:xfrm>
            <a:off x="6552218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2"/>
          <p:cNvSpPr/>
          <p:nvPr/>
        </p:nvSpPr>
        <p:spPr>
          <a:xfrm>
            <a:off x="6837753" y="33259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90906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53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11" name="Google Shape;1211;p53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53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18" name="Google Shape;1218;p53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3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23" name="Google Shape;1223;p53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53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27" name="Google Shape;1227;p53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53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33" name="Google Shape;1233;p53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3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37" name="Google Shape;1237;p53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53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42" name="Google Shape;1242;p53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53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48" name="Google Shape;1248;p53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53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55" name="Google Shape;1255;p53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53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58" name="Google Shape;1258;p53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53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62" name="Google Shape;1262;p53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53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69" name="Google Shape;1269;p53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3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75" name="Google Shape;1275;p53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53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79" name="Google Shape;1279;p53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80" name="Google Shape;1280;p53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3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3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3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3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3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3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3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53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53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0" name="Google Shape;1290;p53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53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97" name="Google Shape;1297;p53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53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02" name="Google Shape;1302;p53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53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08" name="Google Shape;1308;p53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53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15" name="Google Shape;1315;p53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53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20" name="Google Shape;1320;p53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53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25" name="Google Shape;1325;p53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0" name="Google Shape;1330;p53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31" name="Google Shape;1331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53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42" name="Google Shape;1342;p53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5" name="Google Shape;1345;p53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46" name="Google Shape;1346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6" name="Google Shape;1356;p53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57" name="Google Shape;1357;p53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1" name="Google Shape;1361;p53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62" name="Google Shape;1362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2" name="Google Shape;1372;p53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73" name="Google Shape;1373;p5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53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81" name="Google Shape;1381;p53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3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86" name="Google Shape;1386;p53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53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91" name="Google Shape;1391;p53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53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97" name="Google Shape;1397;p53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3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04" name="Google Shape;1404;p53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3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08" name="Google Shape;1408;p53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53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14" name="Google Shape;1414;p53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3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21" name="Google Shape;1421;p53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3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25" name="Google Shape;1425;p53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53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30" name="Google Shape;1430;p53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3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37" name="Google Shape;1437;p53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53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45" name="Google Shape;1445;p53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3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50" name="Google Shape;1450;p53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3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54" name="Google Shape;1454;p53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3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58" name="Google Shape;1458;p53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53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63" name="Google Shape;1463;p53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53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68" name="Google Shape;1468;p53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53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74" name="Google Shape;1474;p53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3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3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3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3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53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81" name="Google Shape;1481;p53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53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89" name="Google Shape;1489;p53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53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02" name="Google Shape;1502;p53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53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07" name="Google Shape;1507;p53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53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11" name="Google Shape;1511;p53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53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18" name="Google Shape;1518;p53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3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27" name="Google Shape;1527;p53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9" name="Google Shape;1539;p53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40" name="Google Shape;1540;p53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53" name="Google Shape;1553;p53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3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3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3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5" name="Google Shape;1565;p53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66" name="Google Shape;1566;p53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2" name="Google Shape;1572;p53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73" name="Google Shape;1573;p53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53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89" name="Google Shape;1589;p53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4" name="Google Shape;1594;p53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95" name="Google Shape;1595;p53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96" name="Google Shape;1596;p53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53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53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53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00" name="Google Shape;1600;p53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53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53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53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04" name="Google Shape;1604;p53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53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53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53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08" name="Google Shape;1608;p53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53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53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1" name="Google Shape;1611;p53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12" name="Google Shape;1612;p53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0" name="Google Shape;1620;p53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21" name="Google Shape;1621;p53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53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46" name="Google Shape;1646;p5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47" name="Google Shape;1647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5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50" name="Google Shape;1650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5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55" name="Google Shape;1655;p53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56" name="Google Shape;1656;p5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734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7ED"/>
                </a:solidFill>
                <a:highlight>
                  <a:srgbClr val="550062"/>
                </a:highlight>
                <a:latin typeface="Abel"/>
                <a:ea typeface="Abel"/>
                <a:cs typeface="Abel"/>
                <a:sym typeface="Abel"/>
              </a:rPr>
              <a:t> and many more...</a:t>
            </a:r>
            <a:endParaRPr sz="2400">
              <a:solidFill>
                <a:srgbClr val="FFF7ED"/>
              </a:solidFill>
              <a:highlight>
                <a:srgbClr val="550062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62" name="Google Shape;1662;p5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1663" name="Google Shape;1663;p54"/>
          <p:cNvSpPr txBox="1">
            <a:spLocks noGrp="1"/>
          </p:cNvSpPr>
          <p:nvPr>
            <p:ph type="body" idx="4294967295"/>
          </p:nvPr>
        </p:nvSpPr>
        <p:spPr>
          <a:xfrm>
            <a:off x="731900" y="856425"/>
            <a:ext cx="79548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90820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I: DATA</a:t>
            </a:r>
            <a:endParaRPr dirty="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§"/>
            </a:pPr>
            <a:r>
              <a:rPr lang="en-US" dirty="0"/>
              <a:t>EDA – top occurring words\, plot citations </a:t>
            </a:r>
            <a:endParaRPr dirty="0"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148499"/>
      </p:ext>
    </p:extLst>
  </p:cSld>
  <p:clrMapOvr>
    <a:masterClrMapping/>
  </p:clrMapOvr>
</p:sld>
</file>

<file path=ppt/theme/theme1.xml><?xml version="1.0" encoding="utf-8"?>
<a:theme xmlns:a="http://schemas.openxmlformats.org/drawingml/2006/main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3709</Words>
  <Application>Microsoft Macintosh PowerPoint</Application>
  <PresentationFormat>On-screen Show (16:9)</PresentationFormat>
  <Paragraphs>803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Wingdings</vt:lpstr>
      <vt:lpstr>Abel</vt:lpstr>
      <vt:lpstr>Montserrat</vt:lpstr>
      <vt:lpstr>Calibri</vt:lpstr>
      <vt:lpstr>Iago template</vt:lpstr>
      <vt:lpstr>THIS IS YOUR PRESENTATION TITLE</vt:lpstr>
      <vt:lpstr>PowerPoint Presentation</vt:lpstr>
      <vt:lpstr>BACKGROUND</vt:lpstr>
      <vt:lpstr>BACKGROUND</vt:lpstr>
      <vt:lpstr>PART I: REPLICATION ATTEMPT</vt:lpstr>
      <vt:lpstr>PowerPoint Presentation</vt:lpstr>
      <vt:lpstr>PART I: DATA</vt:lpstr>
      <vt:lpstr>PART I: DATA</vt:lpstr>
      <vt:lpstr>PART I: DATA</vt:lpstr>
      <vt:lpstr>INSTRUCTIONS FOR USE</vt:lpstr>
      <vt:lpstr>HELLO!</vt:lpstr>
      <vt:lpstr>1. TRANSITION HEADLINE</vt:lpstr>
      <vt:lpstr>LET’S REVIEW SOME CONCEPTS</vt:lpstr>
      <vt:lpstr>A PICTURE IS WORTH A THOUSAND WORDS</vt:lpstr>
      <vt:lpstr>BIG CONCEPT</vt:lpstr>
      <vt:lpstr>YOU CAN ALSO SPLIT YOUR CONTENT</vt:lpstr>
      <vt:lpstr>YOU CAN ALSO SPLIT YOUR CONTENT</vt:lpstr>
      <vt:lpstr>IN TWO OR THREE COLUMNS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  <vt:lpstr>HELLO!</vt:lpstr>
      <vt:lpstr>1. TRANSITION HEADLINE</vt:lpstr>
      <vt:lpstr>PowerPoint Presentation</vt:lpstr>
      <vt:lpstr>THIS IS A SLIDE TITLE</vt:lpstr>
      <vt:lpstr>A PICTURE IS WORTH A THOUSAND WORDS</vt:lpstr>
      <vt:lpstr>BIG CONCEPT</vt:lpstr>
      <vt:lpstr>YOU CAN ALSO SPLIT YOUR CONTENT</vt:lpstr>
      <vt:lpstr>IN TWO OR THREE COLUMNS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Rachel Insler</cp:lastModifiedBy>
  <cp:revision>9</cp:revision>
  <dcterms:modified xsi:type="dcterms:W3CDTF">2021-05-12T00:17:36Z</dcterms:modified>
</cp:coreProperties>
</file>